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modernComment_10E_8724F7F0.xml" ContentType="application/vnd.ms-powerpoint.comments+xml"/>
  <Override PartName="/ppt/notesSlides/notesSlide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handoutMasterIdLst>
    <p:handoutMasterId r:id="rId9"/>
  </p:handoutMasterIdLst>
  <p:sldIdLst>
    <p:sldId id="257" r:id="rId2"/>
    <p:sldId id="291" r:id="rId3"/>
    <p:sldId id="268" r:id="rId4"/>
    <p:sldId id="270" r:id="rId5"/>
    <p:sldId id="2147483636" r:id="rId6"/>
    <p:sldId id="28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AFB8FB7-28F4-4A63-8AFD-82A11E1F5055}">
          <p14:sldIdLst>
            <p14:sldId id="257"/>
            <p14:sldId id="291"/>
            <p14:sldId id="268"/>
            <p14:sldId id="270"/>
            <p14:sldId id="2147483636"/>
            <p14:sldId id="285"/>
          </p14:sldIdLst>
        </p14:section>
        <p14:section name="Appendix" id="{44DB0BDC-3F19-4AF2-BEB0-0CBAEE7E9E6A}">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2D1110-E9BC-BE4A-644C-98559A490C38}" name="Pommier, Carrie" initials="PC" userId="S::carrie.pommier@usbank.com::4d0d5826-47bf-4535-a308-cc3062597d99"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Wendy" initials="W" lastIdx="1" clrIdx="0">
    <p:extLst>
      <p:ext uri="{19B8F6BF-5375-455C-9EA6-DF929625EA0E}">
        <p15:presenceInfo xmlns:p15="http://schemas.microsoft.com/office/powerpoint/2012/main" userId="S::wendy.warren@usbank.com::233283f4-d3a2-4dbe-a312-eabe7560a19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B5E01"/>
    <a:srgbClr val="CF2A36"/>
    <a:srgbClr val="235AE4"/>
    <a:srgbClr val="000000"/>
    <a:srgbClr val="FFFFFF"/>
    <a:srgbClr val="D11B2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8BA638-42BC-60D7-7042-12A296D81186}" v="2" dt="2024-11-01T16:39:31.339"/>
    <p1510:client id="{EAA6D4C3-6A13-7910-4831-48A81BC61BE1}" v="3" dt="2024-11-02T15:30:13.3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comments/modernComment_10E_8724F7F0.xml><?xml version="1.0" encoding="utf-8"?>
<p188:cmLst xmlns:a="http://schemas.openxmlformats.org/drawingml/2006/main" xmlns:r="http://schemas.openxmlformats.org/officeDocument/2006/relationships" xmlns:p188="http://schemas.microsoft.com/office/powerpoint/2018/8/main">
  <p188:cm id="{CBB6E535-D331-4DB8-96BE-F66B484CE396}" authorId="{A92D1110-E9BC-BE4A-644C-98559A490C38}" created="2024-10-21T20:54:56.904">
    <pc:sldMkLst xmlns:pc="http://schemas.microsoft.com/office/powerpoint/2013/main/command">
      <pc:docMk/>
      <pc:sldMk cId="2267346928" sldId="270"/>
    </pc:sldMkLst>
    <p188:txBody>
      <a:bodyPr/>
      <a:lstStyle/>
      <a:p>
        <a:r>
          <a:rPr lang="en-US"/>
          <a:t>[@Garg, Poonam]  - The blue boxes are features of why developers will want to use Shield platform. Add any additional that you think of. I figured you could speak to all of the ones on the left (pipeline side) and I could do the ones on the right (more console/experience driven)</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D83B54-D833-4327-8277-D8B719D3ADF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7C750247-DCBB-46E6-89EF-7FA711450AB0}">
      <dgm:prSet custT="1"/>
      <dgm:spPr/>
      <dgm:t>
        <a:bodyPr/>
        <a:lstStyle/>
        <a:p>
          <a:r>
            <a:rPr lang="en-US" sz="2000"/>
            <a:t>Prioritize Developer Productivity</a:t>
          </a:r>
        </a:p>
      </dgm:t>
    </dgm:pt>
    <dgm:pt modelId="{DD435089-4057-432C-9A9B-E8418DBDC149}" type="parTrans" cxnId="{25A9D543-01FE-4053-8216-59295424060E}">
      <dgm:prSet/>
      <dgm:spPr/>
      <dgm:t>
        <a:bodyPr/>
        <a:lstStyle/>
        <a:p>
          <a:endParaRPr lang="en-US"/>
        </a:p>
      </dgm:t>
    </dgm:pt>
    <dgm:pt modelId="{85B4252A-C5A7-41D8-8F44-10A77ACBFF36}" type="sibTrans" cxnId="{25A9D543-01FE-4053-8216-59295424060E}">
      <dgm:prSet/>
      <dgm:spPr/>
      <dgm:t>
        <a:bodyPr/>
        <a:lstStyle/>
        <a:p>
          <a:endParaRPr lang="en-US"/>
        </a:p>
      </dgm:t>
    </dgm:pt>
    <dgm:pt modelId="{FC9D11BA-AC28-42FB-B919-817BF991CEC7}">
      <dgm:prSet custT="1"/>
      <dgm:spPr/>
      <dgm:t>
        <a:bodyPr/>
        <a:lstStyle/>
        <a:p>
          <a:r>
            <a:rPr lang="en-US" sz="1400"/>
            <a:t>Integrated tools</a:t>
          </a:r>
        </a:p>
      </dgm:t>
    </dgm:pt>
    <dgm:pt modelId="{A41C4F4B-F953-4048-99D2-60287AECB1DB}" type="parTrans" cxnId="{725C571C-87F1-4FF6-A38D-F35423F11B1F}">
      <dgm:prSet/>
      <dgm:spPr/>
      <dgm:t>
        <a:bodyPr/>
        <a:lstStyle/>
        <a:p>
          <a:endParaRPr lang="en-US"/>
        </a:p>
      </dgm:t>
    </dgm:pt>
    <dgm:pt modelId="{EB1149EA-9391-46E4-A52E-165CC61C6A73}" type="sibTrans" cxnId="{725C571C-87F1-4FF6-A38D-F35423F11B1F}">
      <dgm:prSet/>
      <dgm:spPr/>
      <dgm:t>
        <a:bodyPr/>
        <a:lstStyle/>
        <a:p>
          <a:endParaRPr lang="en-US"/>
        </a:p>
      </dgm:t>
    </dgm:pt>
    <dgm:pt modelId="{D3D1FCCD-EA9A-4331-9F98-070DC5F364CC}">
      <dgm:prSet custT="1"/>
      <dgm:spPr/>
      <dgm:t>
        <a:bodyPr/>
        <a:lstStyle/>
        <a:p>
          <a:r>
            <a:rPr lang="en-US" sz="2000"/>
            <a:t>Enable Business Agility</a:t>
          </a:r>
        </a:p>
      </dgm:t>
    </dgm:pt>
    <dgm:pt modelId="{257113E2-C207-4391-A866-82DFAF297E89}" type="parTrans" cxnId="{FBC7F79B-B180-42FE-B59D-F73F18C460C3}">
      <dgm:prSet/>
      <dgm:spPr/>
      <dgm:t>
        <a:bodyPr/>
        <a:lstStyle/>
        <a:p>
          <a:endParaRPr lang="en-US"/>
        </a:p>
      </dgm:t>
    </dgm:pt>
    <dgm:pt modelId="{E1723B32-17DA-418B-8573-B5361A2C2955}" type="sibTrans" cxnId="{FBC7F79B-B180-42FE-B59D-F73F18C460C3}">
      <dgm:prSet/>
      <dgm:spPr/>
      <dgm:t>
        <a:bodyPr/>
        <a:lstStyle/>
        <a:p>
          <a:endParaRPr lang="en-US"/>
        </a:p>
      </dgm:t>
    </dgm:pt>
    <dgm:pt modelId="{7D98AA7E-B543-4DA2-B772-BDBF7C43C20D}">
      <dgm:prSet custT="1"/>
      <dgm:spPr/>
      <dgm:t>
        <a:bodyPr/>
        <a:lstStyle/>
        <a:p>
          <a:r>
            <a:rPr lang="en-US" sz="1400"/>
            <a:t>Build faster</a:t>
          </a:r>
        </a:p>
      </dgm:t>
    </dgm:pt>
    <dgm:pt modelId="{C5B05052-D72A-4FBE-AC29-AB9A2964CE5B}" type="parTrans" cxnId="{658AF416-36FB-437E-97AB-25FF5BABB0DB}">
      <dgm:prSet/>
      <dgm:spPr/>
      <dgm:t>
        <a:bodyPr/>
        <a:lstStyle/>
        <a:p>
          <a:endParaRPr lang="en-US"/>
        </a:p>
      </dgm:t>
    </dgm:pt>
    <dgm:pt modelId="{18E5F0AF-D447-4E4D-AB61-39739F204C03}" type="sibTrans" cxnId="{658AF416-36FB-437E-97AB-25FF5BABB0DB}">
      <dgm:prSet/>
      <dgm:spPr/>
      <dgm:t>
        <a:bodyPr/>
        <a:lstStyle/>
        <a:p>
          <a:endParaRPr lang="en-US"/>
        </a:p>
      </dgm:t>
    </dgm:pt>
    <dgm:pt modelId="{01687E4A-22A4-464D-8258-CCCD085BB426}">
      <dgm:prSet custT="1"/>
      <dgm:spPr/>
      <dgm:t>
        <a:bodyPr/>
        <a:lstStyle/>
        <a:p>
          <a:r>
            <a:rPr lang="en-US" sz="2000"/>
            <a:t>Increase Reliability</a:t>
          </a:r>
        </a:p>
      </dgm:t>
    </dgm:pt>
    <dgm:pt modelId="{D8E82386-1390-4CE7-A519-D01BBA532197}" type="parTrans" cxnId="{8F4D1D74-7738-4B62-A928-96FFB5E867BA}">
      <dgm:prSet/>
      <dgm:spPr/>
      <dgm:t>
        <a:bodyPr/>
        <a:lstStyle/>
        <a:p>
          <a:endParaRPr lang="en-US"/>
        </a:p>
      </dgm:t>
    </dgm:pt>
    <dgm:pt modelId="{1705B009-063B-4018-AEC8-6AF36DFFBCA8}" type="sibTrans" cxnId="{8F4D1D74-7738-4B62-A928-96FFB5E867BA}">
      <dgm:prSet/>
      <dgm:spPr/>
      <dgm:t>
        <a:bodyPr/>
        <a:lstStyle/>
        <a:p>
          <a:endParaRPr lang="en-US"/>
        </a:p>
      </dgm:t>
    </dgm:pt>
    <dgm:pt modelId="{6E9CEF96-D0EF-462D-AFD5-C75275FE1307}">
      <dgm:prSet custT="1"/>
      <dgm:spPr/>
      <dgm:t>
        <a:bodyPr/>
        <a:lstStyle/>
        <a:p>
          <a:r>
            <a:rPr lang="en-US" sz="1400"/>
            <a:t>Compliant SDLC built in</a:t>
          </a:r>
        </a:p>
      </dgm:t>
    </dgm:pt>
    <dgm:pt modelId="{3C7B9335-E539-44E9-B262-3885797F0A3A}" type="parTrans" cxnId="{96EE5D5D-62CE-458E-B161-1144059221F4}">
      <dgm:prSet/>
      <dgm:spPr/>
      <dgm:t>
        <a:bodyPr/>
        <a:lstStyle/>
        <a:p>
          <a:endParaRPr lang="en-US"/>
        </a:p>
      </dgm:t>
    </dgm:pt>
    <dgm:pt modelId="{04E1DE9B-28E4-4DD7-AC2C-A5FE86368D3D}" type="sibTrans" cxnId="{96EE5D5D-62CE-458E-B161-1144059221F4}">
      <dgm:prSet/>
      <dgm:spPr/>
      <dgm:t>
        <a:bodyPr/>
        <a:lstStyle/>
        <a:p>
          <a:endParaRPr lang="en-US"/>
        </a:p>
      </dgm:t>
    </dgm:pt>
    <dgm:pt modelId="{8D4BA5B8-8820-4B4F-BE20-AF3157D8BC91}">
      <dgm:prSet custT="1"/>
      <dgm:spPr/>
      <dgm:t>
        <a:bodyPr/>
        <a:lstStyle/>
        <a:p>
          <a:r>
            <a:rPr lang="en-US" sz="2000"/>
            <a:t>Developer-First Experience</a:t>
          </a:r>
        </a:p>
      </dgm:t>
    </dgm:pt>
    <dgm:pt modelId="{A3B5260A-7877-4656-B0C0-00E7DA768300}" type="parTrans" cxnId="{F14DE190-7FEE-43C8-97B5-152E6C639E49}">
      <dgm:prSet/>
      <dgm:spPr/>
      <dgm:t>
        <a:bodyPr/>
        <a:lstStyle/>
        <a:p>
          <a:endParaRPr lang="en-US"/>
        </a:p>
      </dgm:t>
    </dgm:pt>
    <dgm:pt modelId="{6BE057B6-EC9A-4F67-807D-2A72ADDA9A4E}" type="sibTrans" cxnId="{F14DE190-7FEE-43C8-97B5-152E6C639E49}">
      <dgm:prSet/>
      <dgm:spPr/>
      <dgm:t>
        <a:bodyPr/>
        <a:lstStyle/>
        <a:p>
          <a:endParaRPr lang="en-US"/>
        </a:p>
      </dgm:t>
    </dgm:pt>
    <dgm:pt modelId="{8A6CFBAF-5684-43C5-9459-84EBDF851CA1}">
      <dgm:prSet custT="1"/>
      <dgm:spPr/>
      <dgm:t>
        <a:bodyPr/>
        <a:lstStyle/>
        <a:p>
          <a:r>
            <a:rPr lang="en-US" sz="1400"/>
            <a:t>Persona research</a:t>
          </a:r>
        </a:p>
      </dgm:t>
    </dgm:pt>
    <dgm:pt modelId="{44643212-05F9-4159-A60F-CEDE1FA2AED7}" type="parTrans" cxnId="{F81AC6A6-209A-4A7A-B83C-1C56C19678AA}">
      <dgm:prSet/>
      <dgm:spPr/>
      <dgm:t>
        <a:bodyPr/>
        <a:lstStyle/>
        <a:p>
          <a:endParaRPr lang="en-US"/>
        </a:p>
      </dgm:t>
    </dgm:pt>
    <dgm:pt modelId="{4924E622-A6AC-4E4D-B8B9-E1A47585ECB3}" type="sibTrans" cxnId="{F81AC6A6-209A-4A7A-B83C-1C56C19678AA}">
      <dgm:prSet/>
      <dgm:spPr/>
      <dgm:t>
        <a:bodyPr/>
        <a:lstStyle/>
        <a:p>
          <a:endParaRPr lang="en-US"/>
        </a:p>
      </dgm:t>
    </dgm:pt>
    <dgm:pt modelId="{60F1209E-820B-4301-879A-73751A70D404}">
      <dgm:prSet custT="1"/>
      <dgm:spPr/>
      <dgm:t>
        <a:bodyPr/>
        <a:lstStyle/>
        <a:p>
          <a:r>
            <a:rPr lang="en-US" sz="2000"/>
            <a:t>Scaling for the Future</a:t>
          </a:r>
        </a:p>
      </dgm:t>
    </dgm:pt>
    <dgm:pt modelId="{C342737C-0DDE-46F2-ABA0-A8BDCEC649CE}" type="parTrans" cxnId="{2D351645-4A68-487E-8A3D-818D7D85C989}">
      <dgm:prSet/>
      <dgm:spPr/>
      <dgm:t>
        <a:bodyPr/>
        <a:lstStyle/>
        <a:p>
          <a:endParaRPr lang="en-US"/>
        </a:p>
      </dgm:t>
    </dgm:pt>
    <dgm:pt modelId="{470B40C4-21F9-4E41-8614-9E84BC4E3CF9}" type="sibTrans" cxnId="{2D351645-4A68-487E-8A3D-818D7D85C989}">
      <dgm:prSet/>
      <dgm:spPr/>
      <dgm:t>
        <a:bodyPr/>
        <a:lstStyle/>
        <a:p>
          <a:endParaRPr lang="en-US"/>
        </a:p>
      </dgm:t>
    </dgm:pt>
    <dgm:pt modelId="{BE854B8E-698C-4310-8675-F3AE2AD0D1C8}">
      <dgm:prSet custT="1"/>
      <dgm:spPr/>
      <dgm:t>
        <a:bodyPr/>
        <a:lstStyle/>
        <a:p>
          <a:r>
            <a:rPr lang="en-US" sz="1400"/>
            <a:t>Built to grow with our business needs</a:t>
          </a:r>
        </a:p>
      </dgm:t>
    </dgm:pt>
    <dgm:pt modelId="{658D49A9-B1BE-4FA6-8A68-BFFC2FB103B5}" type="parTrans" cxnId="{A38F44B3-F0E8-4DD0-AE79-C5DD3CBFF35A}">
      <dgm:prSet/>
      <dgm:spPr/>
      <dgm:t>
        <a:bodyPr/>
        <a:lstStyle/>
        <a:p>
          <a:endParaRPr lang="en-US"/>
        </a:p>
      </dgm:t>
    </dgm:pt>
    <dgm:pt modelId="{915CA678-90DB-45F3-AE0C-970AC92353C1}" type="sibTrans" cxnId="{A38F44B3-F0E8-4DD0-AE79-C5DD3CBFF35A}">
      <dgm:prSet/>
      <dgm:spPr/>
      <dgm:t>
        <a:bodyPr/>
        <a:lstStyle/>
        <a:p>
          <a:endParaRPr lang="en-US"/>
        </a:p>
      </dgm:t>
    </dgm:pt>
    <dgm:pt modelId="{6D6CE783-102A-40D4-9E3B-AAFEAFF93EFE}">
      <dgm:prSet custT="1"/>
      <dgm:spPr/>
      <dgm:t>
        <a:bodyPr/>
        <a:lstStyle/>
        <a:p>
          <a:r>
            <a:rPr lang="en-US" sz="1400"/>
            <a:t>Streamlined components</a:t>
          </a:r>
        </a:p>
      </dgm:t>
    </dgm:pt>
    <dgm:pt modelId="{64E73EC8-AA81-4122-8E49-F6898572B149}" type="parTrans" cxnId="{818A416A-E220-413F-9309-2A87BD5E2CD0}">
      <dgm:prSet/>
      <dgm:spPr/>
      <dgm:t>
        <a:bodyPr/>
        <a:lstStyle/>
        <a:p>
          <a:endParaRPr lang="en-US"/>
        </a:p>
      </dgm:t>
    </dgm:pt>
    <dgm:pt modelId="{1EF56ED4-DD80-4B9B-854B-683389CCBECC}" type="sibTrans" cxnId="{818A416A-E220-413F-9309-2A87BD5E2CD0}">
      <dgm:prSet/>
      <dgm:spPr/>
      <dgm:t>
        <a:bodyPr/>
        <a:lstStyle/>
        <a:p>
          <a:endParaRPr lang="en-US"/>
        </a:p>
      </dgm:t>
    </dgm:pt>
    <dgm:pt modelId="{EFE708B3-A43F-40A5-BCAD-F9C43C8BD298}">
      <dgm:prSet custT="1"/>
      <dgm:spPr/>
      <dgm:t>
        <a:bodyPr/>
        <a:lstStyle/>
        <a:p>
          <a:r>
            <a:rPr lang="en-US" sz="1400"/>
            <a:t>Reduce barrier to entry</a:t>
          </a:r>
        </a:p>
      </dgm:t>
    </dgm:pt>
    <dgm:pt modelId="{67449D4C-AED8-40EF-846E-1AFFB1AD3507}" type="parTrans" cxnId="{36F20B1A-3C11-43AA-B327-B02B4096DEA9}">
      <dgm:prSet/>
      <dgm:spPr/>
      <dgm:t>
        <a:bodyPr/>
        <a:lstStyle/>
        <a:p>
          <a:endParaRPr lang="en-US"/>
        </a:p>
      </dgm:t>
    </dgm:pt>
    <dgm:pt modelId="{459F8C71-98EA-48A9-B57C-C2CA5D274B29}" type="sibTrans" cxnId="{36F20B1A-3C11-43AA-B327-B02B4096DEA9}">
      <dgm:prSet/>
      <dgm:spPr/>
      <dgm:t>
        <a:bodyPr/>
        <a:lstStyle/>
        <a:p>
          <a:endParaRPr lang="en-US"/>
        </a:p>
      </dgm:t>
    </dgm:pt>
    <dgm:pt modelId="{8C2CECE6-950C-446B-9386-89789F081210}">
      <dgm:prSet custT="1"/>
      <dgm:spPr/>
      <dgm:t>
        <a:bodyPr/>
        <a:lstStyle/>
        <a:p>
          <a:r>
            <a:rPr lang="en-US" sz="1400"/>
            <a:t>Standardization by design</a:t>
          </a:r>
        </a:p>
      </dgm:t>
    </dgm:pt>
    <dgm:pt modelId="{3C8B4ED5-9B08-451F-9127-D3A09E0617B2}" type="parTrans" cxnId="{BD716FEB-1897-4DBE-BA5A-FC24CD73B2F2}">
      <dgm:prSet/>
      <dgm:spPr/>
      <dgm:t>
        <a:bodyPr/>
        <a:lstStyle/>
        <a:p>
          <a:endParaRPr lang="en-US"/>
        </a:p>
      </dgm:t>
    </dgm:pt>
    <dgm:pt modelId="{83E42F99-5E65-410C-8FEB-771AF5661882}" type="sibTrans" cxnId="{BD716FEB-1897-4DBE-BA5A-FC24CD73B2F2}">
      <dgm:prSet/>
      <dgm:spPr/>
      <dgm:t>
        <a:bodyPr/>
        <a:lstStyle/>
        <a:p>
          <a:endParaRPr lang="en-US"/>
        </a:p>
      </dgm:t>
    </dgm:pt>
    <dgm:pt modelId="{D1AB1CE6-AD61-4CCC-9062-F67270524F7C}">
      <dgm:prSet custT="1"/>
      <dgm:spPr/>
      <dgm:t>
        <a:bodyPr/>
        <a:lstStyle/>
        <a:p>
          <a:r>
            <a:rPr lang="en-US" sz="1400"/>
            <a:t>Fail faster</a:t>
          </a:r>
        </a:p>
      </dgm:t>
    </dgm:pt>
    <dgm:pt modelId="{3462BE33-ACC3-451D-98F1-01AB81FD8479}" type="parTrans" cxnId="{2AD93095-50E8-4124-9F34-2390412F6BC1}">
      <dgm:prSet/>
      <dgm:spPr/>
      <dgm:t>
        <a:bodyPr/>
        <a:lstStyle/>
        <a:p>
          <a:endParaRPr lang="en-US"/>
        </a:p>
      </dgm:t>
    </dgm:pt>
    <dgm:pt modelId="{3692D225-DAB0-4C02-B2DA-F211D09D4A0E}" type="sibTrans" cxnId="{2AD93095-50E8-4124-9F34-2390412F6BC1}">
      <dgm:prSet/>
      <dgm:spPr/>
      <dgm:t>
        <a:bodyPr/>
        <a:lstStyle/>
        <a:p>
          <a:endParaRPr lang="en-US"/>
        </a:p>
      </dgm:t>
    </dgm:pt>
    <dgm:pt modelId="{08114E99-40E6-48C9-83B5-28995D214EE4}">
      <dgm:prSet custT="1"/>
      <dgm:spPr/>
      <dgm:t>
        <a:bodyPr/>
        <a:lstStyle/>
        <a:p>
          <a:r>
            <a:rPr lang="en-US" sz="1400"/>
            <a:t>Ship with confidence</a:t>
          </a:r>
        </a:p>
      </dgm:t>
    </dgm:pt>
    <dgm:pt modelId="{8C6878B0-3DAC-4F86-9AFA-45531DA51A91}" type="parTrans" cxnId="{773F962C-B131-4730-89DB-CD5819645E15}">
      <dgm:prSet/>
      <dgm:spPr/>
      <dgm:t>
        <a:bodyPr/>
        <a:lstStyle/>
        <a:p>
          <a:endParaRPr lang="en-US"/>
        </a:p>
      </dgm:t>
    </dgm:pt>
    <dgm:pt modelId="{A3E06A78-2FA2-4E5C-9C6B-75BECA147E4F}" type="sibTrans" cxnId="{773F962C-B131-4730-89DB-CD5819645E15}">
      <dgm:prSet/>
      <dgm:spPr/>
      <dgm:t>
        <a:bodyPr/>
        <a:lstStyle/>
        <a:p>
          <a:endParaRPr lang="en-US"/>
        </a:p>
      </dgm:t>
    </dgm:pt>
    <dgm:pt modelId="{4ABACEB1-9816-4DB0-B170-49C41EC4E943}">
      <dgm:prSet custT="1"/>
      <dgm:spPr/>
      <dgm:t>
        <a:bodyPr/>
        <a:lstStyle/>
        <a:p>
          <a:r>
            <a:rPr lang="en-US" sz="1400"/>
            <a:t>Opinionated Pipelines</a:t>
          </a:r>
        </a:p>
      </dgm:t>
    </dgm:pt>
    <dgm:pt modelId="{06AA9399-AF37-4235-960F-49280263F452}" type="parTrans" cxnId="{11686806-B5B8-4C56-A51B-5FB7976C2445}">
      <dgm:prSet/>
      <dgm:spPr/>
      <dgm:t>
        <a:bodyPr/>
        <a:lstStyle/>
        <a:p>
          <a:endParaRPr lang="en-US"/>
        </a:p>
      </dgm:t>
    </dgm:pt>
    <dgm:pt modelId="{0853CDEF-E908-4F71-9575-3D5AF0508BE9}" type="sibTrans" cxnId="{11686806-B5B8-4C56-A51B-5FB7976C2445}">
      <dgm:prSet/>
      <dgm:spPr/>
      <dgm:t>
        <a:bodyPr/>
        <a:lstStyle/>
        <a:p>
          <a:endParaRPr lang="en-US"/>
        </a:p>
      </dgm:t>
    </dgm:pt>
    <dgm:pt modelId="{C3929BDA-CB4F-420F-AECB-97B6D99DA8B8}">
      <dgm:prSet custT="1"/>
      <dgm:spPr/>
      <dgm:t>
        <a:bodyPr/>
        <a:lstStyle/>
        <a:p>
          <a:r>
            <a:rPr lang="en-US" sz="1400"/>
            <a:t>Proactive monitoring and self-healing as a standard</a:t>
          </a:r>
        </a:p>
      </dgm:t>
    </dgm:pt>
    <dgm:pt modelId="{98680207-7D1A-4A2B-B426-05504AA648D0}" type="parTrans" cxnId="{8D44530D-44E7-4BA4-8874-62D7438ADE8C}">
      <dgm:prSet/>
      <dgm:spPr/>
      <dgm:t>
        <a:bodyPr/>
        <a:lstStyle/>
        <a:p>
          <a:endParaRPr lang="en-US"/>
        </a:p>
      </dgm:t>
    </dgm:pt>
    <dgm:pt modelId="{6C94B6EE-8D4C-4529-AF98-A6875E2BB5E6}" type="sibTrans" cxnId="{8D44530D-44E7-4BA4-8874-62D7438ADE8C}">
      <dgm:prSet/>
      <dgm:spPr/>
      <dgm:t>
        <a:bodyPr/>
        <a:lstStyle/>
        <a:p>
          <a:endParaRPr lang="en-US"/>
        </a:p>
      </dgm:t>
    </dgm:pt>
    <dgm:pt modelId="{796409B3-7D99-48B5-BDC9-DC20186CC982}">
      <dgm:prSet custT="1"/>
      <dgm:spPr/>
      <dgm:t>
        <a:bodyPr/>
        <a:lstStyle/>
        <a:p>
          <a:r>
            <a:rPr lang="en-US" sz="1400"/>
            <a:t>Reduce cognitive load</a:t>
          </a:r>
        </a:p>
      </dgm:t>
    </dgm:pt>
    <dgm:pt modelId="{E1E1C1C8-E9DD-4598-9653-53ADC8A29A61}" type="parTrans" cxnId="{9CAC02A6-2375-41F5-A882-D5DF1A5AF02A}">
      <dgm:prSet/>
      <dgm:spPr/>
      <dgm:t>
        <a:bodyPr/>
        <a:lstStyle/>
        <a:p>
          <a:endParaRPr lang="en-US"/>
        </a:p>
      </dgm:t>
    </dgm:pt>
    <dgm:pt modelId="{53B3E74D-2C77-4EA3-9425-D9CC0C008255}" type="sibTrans" cxnId="{9CAC02A6-2375-41F5-A882-D5DF1A5AF02A}">
      <dgm:prSet/>
      <dgm:spPr/>
      <dgm:t>
        <a:bodyPr/>
        <a:lstStyle/>
        <a:p>
          <a:endParaRPr lang="en-US"/>
        </a:p>
      </dgm:t>
    </dgm:pt>
    <dgm:pt modelId="{36CE8163-803A-45D0-A001-0BC681AC2B1B}">
      <dgm:prSet custT="1"/>
      <dgm:spPr/>
      <dgm:t>
        <a:bodyPr/>
        <a:lstStyle/>
        <a:p>
          <a:r>
            <a:rPr lang="en-US" sz="1400"/>
            <a:t>Automate tasks</a:t>
          </a:r>
        </a:p>
      </dgm:t>
    </dgm:pt>
    <dgm:pt modelId="{9D45067F-AB85-449B-AC1B-ECD5A2B827D4}" type="parTrans" cxnId="{EE0AB886-E6E9-4759-B8A0-31870DC06EB4}">
      <dgm:prSet/>
      <dgm:spPr/>
      <dgm:t>
        <a:bodyPr/>
        <a:lstStyle/>
        <a:p>
          <a:endParaRPr lang="en-US"/>
        </a:p>
      </dgm:t>
    </dgm:pt>
    <dgm:pt modelId="{6F0BCCC4-C555-4100-8AA4-A52664732B39}" type="sibTrans" cxnId="{EE0AB886-E6E9-4759-B8A0-31870DC06EB4}">
      <dgm:prSet/>
      <dgm:spPr/>
      <dgm:t>
        <a:bodyPr/>
        <a:lstStyle/>
        <a:p>
          <a:endParaRPr lang="en-US"/>
        </a:p>
      </dgm:t>
    </dgm:pt>
    <dgm:pt modelId="{BD480862-7092-442C-A8AC-C218FD82B648}">
      <dgm:prSet custT="1"/>
      <dgm:spPr/>
      <dgm:t>
        <a:bodyPr/>
        <a:lstStyle/>
        <a:p>
          <a:r>
            <a:rPr lang="en-US" sz="1400"/>
            <a:t>Eliminate dependencies on other teams that frequently create mini-blockers</a:t>
          </a:r>
        </a:p>
      </dgm:t>
    </dgm:pt>
    <dgm:pt modelId="{9FE57FAF-222B-4847-A9B5-B67F26A91D17}" type="parTrans" cxnId="{3CA0DE75-9A32-41FB-B591-87E46B44F0F6}">
      <dgm:prSet/>
      <dgm:spPr/>
      <dgm:t>
        <a:bodyPr/>
        <a:lstStyle/>
        <a:p>
          <a:endParaRPr lang="en-US"/>
        </a:p>
      </dgm:t>
    </dgm:pt>
    <dgm:pt modelId="{564AD5D4-4C79-418D-968F-821599D57106}" type="sibTrans" cxnId="{3CA0DE75-9A32-41FB-B591-87E46B44F0F6}">
      <dgm:prSet/>
      <dgm:spPr/>
      <dgm:t>
        <a:bodyPr/>
        <a:lstStyle/>
        <a:p>
          <a:endParaRPr lang="en-US"/>
        </a:p>
      </dgm:t>
    </dgm:pt>
    <dgm:pt modelId="{FB5892E1-77FA-4DA6-B7BF-0CEB682B1005}" type="pres">
      <dgm:prSet presAssocID="{8ED83B54-D833-4327-8277-D8B719D3ADFD}" presName="Name0" presStyleCnt="0">
        <dgm:presLayoutVars>
          <dgm:dir/>
          <dgm:animLvl val="lvl"/>
          <dgm:resizeHandles val="exact"/>
        </dgm:presLayoutVars>
      </dgm:prSet>
      <dgm:spPr/>
    </dgm:pt>
    <dgm:pt modelId="{DDED54E1-DCC4-4E0B-B0AC-1313728FF85D}" type="pres">
      <dgm:prSet presAssocID="{7C750247-DCBB-46E6-89EF-7FA711450AB0}" presName="linNode" presStyleCnt="0"/>
      <dgm:spPr/>
    </dgm:pt>
    <dgm:pt modelId="{A1C97209-67D9-48F3-98D8-107CCC32147E}" type="pres">
      <dgm:prSet presAssocID="{7C750247-DCBB-46E6-89EF-7FA711450AB0}" presName="parentText" presStyleLbl="node1" presStyleIdx="0" presStyleCnt="5">
        <dgm:presLayoutVars>
          <dgm:chMax val="1"/>
          <dgm:bulletEnabled val="1"/>
        </dgm:presLayoutVars>
      </dgm:prSet>
      <dgm:spPr/>
    </dgm:pt>
    <dgm:pt modelId="{1C6648CD-094E-4628-A24C-E38DAA2D8BAC}" type="pres">
      <dgm:prSet presAssocID="{7C750247-DCBB-46E6-89EF-7FA711450AB0}" presName="descendantText" presStyleLbl="alignAccFollowNode1" presStyleIdx="0" presStyleCnt="5" custScaleY="128552">
        <dgm:presLayoutVars>
          <dgm:bulletEnabled val="1"/>
        </dgm:presLayoutVars>
      </dgm:prSet>
      <dgm:spPr/>
    </dgm:pt>
    <dgm:pt modelId="{53FD8438-7FF3-46C4-909E-4495DCA8C005}" type="pres">
      <dgm:prSet presAssocID="{85B4252A-C5A7-41D8-8F44-10A77ACBFF36}" presName="sp" presStyleCnt="0"/>
      <dgm:spPr/>
    </dgm:pt>
    <dgm:pt modelId="{865357FE-1812-42B1-B7E1-55543E0E5F7E}" type="pres">
      <dgm:prSet presAssocID="{D3D1FCCD-EA9A-4331-9F98-070DC5F364CC}" presName="linNode" presStyleCnt="0"/>
      <dgm:spPr/>
    </dgm:pt>
    <dgm:pt modelId="{4DB1B3CF-1BF9-464D-B8CB-6D30070DD6D0}" type="pres">
      <dgm:prSet presAssocID="{D3D1FCCD-EA9A-4331-9F98-070DC5F364CC}" presName="parentText" presStyleLbl="node1" presStyleIdx="1" presStyleCnt="5">
        <dgm:presLayoutVars>
          <dgm:chMax val="1"/>
          <dgm:bulletEnabled val="1"/>
        </dgm:presLayoutVars>
      </dgm:prSet>
      <dgm:spPr/>
    </dgm:pt>
    <dgm:pt modelId="{EDF0B978-8787-45AA-B280-69376D57E08E}" type="pres">
      <dgm:prSet presAssocID="{D3D1FCCD-EA9A-4331-9F98-070DC5F364CC}" presName="descendantText" presStyleLbl="alignAccFollowNode1" presStyleIdx="1" presStyleCnt="5" custScaleY="121376">
        <dgm:presLayoutVars>
          <dgm:bulletEnabled val="1"/>
        </dgm:presLayoutVars>
      </dgm:prSet>
      <dgm:spPr/>
    </dgm:pt>
    <dgm:pt modelId="{2E93D068-BBFF-4037-B019-1ED52CFBDDB0}" type="pres">
      <dgm:prSet presAssocID="{E1723B32-17DA-418B-8573-B5361A2C2955}" presName="sp" presStyleCnt="0"/>
      <dgm:spPr/>
    </dgm:pt>
    <dgm:pt modelId="{C2844B9C-249A-41DE-BDDE-A8639BC77B37}" type="pres">
      <dgm:prSet presAssocID="{01687E4A-22A4-464D-8258-CCCD085BB426}" presName="linNode" presStyleCnt="0"/>
      <dgm:spPr/>
    </dgm:pt>
    <dgm:pt modelId="{1EBFCDCD-8AE8-4FD5-BF9E-1E8A0C590760}" type="pres">
      <dgm:prSet presAssocID="{01687E4A-22A4-464D-8258-CCCD085BB426}" presName="parentText" presStyleLbl="node1" presStyleIdx="2" presStyleCnt="5">
        <dgm:presLayoutVars>
          <dgm:chMax val="1"/>
          <dgm:bulletEnabled val="1"/>
        </dgm:presLayoutVars>
      </dgm:prSet>
      <dgm:spPr/>
    </dgm:pt>
    <dgm:pt modelId="{F74A3305-5CE6-425F-8504-D41072D913B6}" type="pres">
      <dgm:prSet presAssocID="{01687E4A-22A4-464D-8258-CCCD085BB426}" presName="descendantText" presStyleLbl="alignAccFollowNode1" presStyleIdx="2" presStyleCnt="5" custScaleY="136284">
        <dgm:presLayoutVars>
          <dgm:bulletEnabled val="1"/>
        </dgm:presLayoutVars>
      </dgm:prSet>
      <dgm:spPr/>
    </dgm:pt>
    <dgm:pt modelId="{18B069A5-D772-4BA4-AA92-8455F7291728}" type="pres">
      <dgm:prSet presAssocID="{1705B009-063B-4018-AEC8-6AF36DFFBCA8}" presName="sp" presStyleCnt="0"/>
      <dgm:spPr/>
    </dgm:pt>
    <dgm:pt modelId="{3D7E05AA-1793-42BE-829E-0C9C7115B92B}" type="pres">
      <dgm:prSet presAssocID="{8D4BA5B8-8820-4B4F-BE20-AF3157D8BC91}" presName="linNode" presStyleCnt="0"/>
      <dgm:spPr/>
    </dgm:pt>
    <dgm:pt modelId="{0DEB9E30-2BF5-47D5-B9B1-924257BEECAC}" type="pres">
      <dgm:prSet presAssocID="{8D4BA5B8-8820-4B4F-BE20-AF3157D8BC91}" presName="parentText" presStyleLbl="node1" presStyleIdx="3" presStyleCnt="5">
        <dgm:presLayoutVars>
          <dgm:chMax val="1"/>
          <dgm:bulletEnabled val="1"/>
        </dgm:presLayoutVars>
      </dgm:prSet>
      <dgm:spPr/>
    </dgm:pt>
    <dgm:pt modelId="{6908E633-26C0-4EA1-91C9-9269DEE5DAFE}" type="pres">
      <dgm:prSet presAssocID="{8D4BA5B8-8820-4B4F-BE20-AF3157D8BC91}" presName="descendantText" presStyleLbl="alignAccFollowNode1" presStyleIdx="3" presStyleCnt="5" custScaleY="129374">
        <dgm:presLayoutVars>
          <dgm:bulletEnabled val="1"/>
        </dgm:presLayoutVars>
      </dgm:prSet>
      <dgm:spPr/>
    </dgm:pt>
    <dgm:pt modelId="{2CF71B89-3AC3-4520-9BE7-B8175A03B66C}" type="pres">
      <dgm:prSet presAssocID="{6BE057B6-EC9A-4F67-807D-2A72ADDA9A4E}" presName="sp" presStyleCnt="0"/>
      <dgm:spPr/>
    </dgm:pt>
    <dgm:pt modelId="{0B972F7F-3A2D-4F47-AAEF-B0AD7E916B1B}" type="pres">
      <dgm:prSet presAssocID="{60F1209E-820B-4301-879A-73751A70D404}" presName="linNode" presStyleCnt="0"/>
      <dgm:spPr/>
    </dgm:pt>
    <dgm:pt modelId="{D5971D5A-41A4-49CE-9203-2E9F555B34E1}" type="pres">
      <dgm:prSet presAssocID="{60F1209E-820B-4301-879A-73751A70D404}" presName="parentText" presStyleLbl="node1" presStyleIdx="4" presStyleCnt="5">
        <dgm:presLayoutVars>
          <dgm:chMax val="1"/>
          <dgm:bulletEnabled val="1"/>
        </dgm:presLayoutVars>
      </dgm:prSet>
      <dgm:spPr/>
    </dgm:pt>
    <dgm:pt modelId="{1E8B4E21-AE4E-4BAE-97E0-A1A17026EA9E}" type="pres">
      <dgm:prSet presAssocID="{60F1209E-820B-4301-879A-73751A70D404}" presName="descendantText" presStyleLbl="alignAccFollowNode1" presStyleIdx="4" presStyleCnt="5" custScaleY="129751">
        <dgm:presLayoutVars>
          <dgm:bulletEnabled val="1"/>
        </dgm:presLayoutVars>
      </dgm:prSet>
      <dgm:spPr/>
    </dgm:pt>
  </dgm:ptLst>
  <dgm:cxnLst>
    <dgm:cxn modelId="{442EE302-C097-42AF-B25A-25C34AE0D516}" type="presOf" srcId="{8A6CFBAF-5684-43C5-9459-84EBDF851CA1}" destId="{6908E633-26C0-4EA1-91C9-9269DEE5DAFE}" srcOrd="0" destOrd="0" presId="urn:microsoft.com/office/officeart/2005/8/layout/vList5"/>
    <dgm:cxn modelId="{11686806-B5B8-4C56-A51B-5FB7976C2445}" srcId="{01687E4A-22A4-464D-8258-CCCD085BB426}" destId="{4ABACEB1-9816-4DB0-B170-49C41EC4E943}" srcOrd="1" destOrd="0" parTransId="{06AA9399-AF37-4235-960F-49280263F452}" sibTransId="{0853CDEF-E908-4F71-9575-3D5AF0508BE9}"/>
    <dgm:cxn modelId="{0E0AE109-BCEE-4E3B-83B3-5AF49D138CC0}" type="presOf" srcId="{FC9D11BA-AC28-42FB-B919-817BF991CEC7}" destId="{1C6648CD-094E-4628-A24C-E38DAA2D8BAC}" srcOrd="0" destOrd="0" presId="urn:microsoft.com/office/officeart/2005/8/layout/vList5"/>
    <dgm:cxn modelId="{8D44530D-44E7-4BA4-8874-62D7438ADE8C}" srcId="{01687E4A-22A4-464D-8258-CCCD085BB426}" destId="{C3929BDA-CB4F-420F-AECB-97B6D99DA8B8}" srcOrd="2" destOrd="0" parTransId="{98680207-7D1A-4A2B-B426-05504AA648D0}" sibTransId="{6C94B6EE-8D4C-4529-AF98-A6875E2BB5E6}"/>
    <dgm:cxn modelId="{89EEBE11-41AF-4687-88B2-4868F3694B08}" type="presOf" srcId="{BD480862-7092-442C-A8AC-C218FD82B648}" destId="{6908E633-26C0-4EA1-91C9-9269DEE5DAFE}" srcOrd="0" destOrd="3" presId="urn:microsoft.com/office/officeart/2005/8/layout/vList5"/>
    <dgm:cxn modelId="{4CED0416-DB2A-4953-B471-34E91600D292}" type="presOf" srcId="{C3929BDA-CB4F-420F-AECB-97B6D99DA8B8}" destId="{F74A3305-5CE6-425F-8504-D41072D913B6}" srcOrd="0" destOrd="2" presId="urn:microsoft.com/office/officeart/2005/8/layout/vList5"/>
    <dgm:cxn modelId="{FA4C6516-4E73-4169-8CB6-69CC6A5E646B}" type="presOf" srcId="{36CE8163-803A-45D0-A001-0BC681AC2B1B}" destId="{6908E633-26C0-4EA1-91C9-9269DEE5DAFE}" srcOrd="0" destOrd="2" presId="urn:microsoft.com/office/officeart/2005/8/layout/vList5"/>
    <dgm:cxn modelId="{658AF416-36FB-437E-97AB-25FF5BABB0DB}" srcId="{D3D1FCCD-EA9A-4331-9F98-070DC5F364CC}" destId="{7D98AA7E-B543-4DA2-B772-BDBF7C43C20D}" srcOrd="0" destOrd="0" parTransId="{C5B05052-D72A-4FBE-AC29-AB9A2964CE5B}" sibTransId="{18E5F0AF-D447-4E4D-AB61-39739F204C03}"/>
    <dgm:cxn modelId="{36F20B1A-3C11-43AA-B327-B02B4096DEA9}" srcId="{7C750247-DCBB-46E6-89EF-7FA711450AB0}" destId="{EFE708B3-A43F-40A5-BCAD-F9C43C8BD298}" srcOrd="2" destOrd="0" parTransId="{67449D4C-AED8-40EF-846E-1AFFB1AD3507}" sibTransId="{459F8C71-98EA-48A9-B57C-C2CA5D274B29}"/>
    <dgm:cxn modelId="{725C571C-87F1-4FF6-A38D-F35423F11B1F}" srcId="{7C750247-DCBB-46E6-89EF-7FA711450AB0}" destId="{FC9D11BA-AC28-42FB-B919-817BF991CEC7}" srcOrd="0" destOrd="0" parTransId="{A41C4F4B-F953-4048-99D2-60287AECB1DB}" sibTransId="{EB1149EA-9391-46E4-A52E-165CC61C6A73}"/>
    <dgm:cxn modelId="{FC0DFB22-B796-4B39-99D2-9477FC9CDCB2}" type="presOf" srcId="{796409B3-7D99-48B5-BDC9-DC20186CC982}" destId="{6908E633-26C0-4EA1-91C9-9269DEE5DAFE}" srcOrd="0" destOrd="1" presId="urn:microsoft.com/office/officeart/2005/8/layout/vList5"/>
    <dgm:cxn modelId="{692FB527-B285-4A8E-A756-E046E6E9E22C}" type="presOf" srcId="{D3D1FCCD-EA9A-4331-9F98-070DC5F364CC}" destId="{4DB1B3CF-1BF9-464D-B8CB-6D30070DD6D0}" srcOrd="0" destOrd="0" presId="urn:microsoft.com/office/officeart/2005/8/layout/vList5"/>
    <dgm:cxn modelId="{76AE802A-3516-43D8-ADFD-9D1E6821A999}" type="presOf" srcId="{8C2CECE6-950C-446B-9386-89789F081210}" destId="{1C6648CD-094E-4628-A24C-E38DAA2D8BAC}" srcOrd="0" destOrd="3" presId="urn:microsoft.com/office/officeart/2005/8/layout/vList5"/>
    <dgm:cxn modelId="{773F962C-B131-4730-89DB-CD5819645E15}" srcId="{D3D1FCCD-EA9A-4331-9F98-070DC5F364CC}" destId="{08114E99-40E6-48C9-83B5-28995D214EE4}" srcOrd="2" destOrd="0" parTransId="{8C6878B0-3DAC-4F86-9AFA-45531DA51A91}" sibTransId="{A3E06A78-2FA2-4E5C-9C6B-75BECA147E4F}"/>
    <dgm:cxn modelId="{D80AD634-C6B5-48CA-9B50-46B0E10ADDA9}" type="presOf" srcId="{7D98AA7E-B543-4DA2-B772-BDBF7C43C20D}" destId="{EDF0B978-8787-45AA-B280-69376D57E08E}" srcOrd="0" destOrd="0" presId="urn:microsoft.com/office/officeart/2005/8/layout/vList5"/>
    <dgm:cxn modelId="{96EE5D5D-62CE-458E-B161-1144059221F4}" srcId="{01687E4A-22A4-464D-8258-CCCD085BB426}" destId="{6E9CEF96-D0EF-462D-AFD5-C75275FE1307}" srcOrd="0" destOrd="0" parTransId="{3C7B9335-E539-44E9-B262-3885797F0A3A}" sibTransId="{04E1DE9B-28E4-4DD7-AC2C-A5FE86368D3D}"/>
    <dgm:cxn modelId="{25A9D543-01FE-4053-8216-59295424060E}" srcId="{8ED83B54-D833-4327-8277-D8B719D3ADFD}" destId="{7C750247-DCBB-46E6-89EF-7FA711450AB0}" srcOrd="0" destOrd="0" parTransId="{DD435089-4057-432C-9A9B-E8418DBDC149}" sibTransId="{85B4252A-C5A7-41D8-8F44-10A77ACBFF36}"/>
    <dgm:cxn modelId="{2D351645-4A68-487E-8A3D-818D7D85C989}" srcId="{8ED83B54-D833-4327-8277-D8B719D3ADFD}" destId="{60F1209E-820B-4301-879A-73751A70D404}" srcOrd="4" destOrd="0" parTransId="{C342737C-0DDE-46F2-ABA0-A8BDCEC649CE}" sibTransId="{470B40C4-21F9-4E41-8614-9E84BC4E3CF9}"/>
    <dgm:cxn modelId="{818A416A-E220-413F-9309-2A87BD5E2CD0}" srcId="{7C750247-DCBB-46E6-89EF-7FA711450AB0}" destId="{6D6CE783-102A-40D4-9E3B-AAFEAFF93EFE}" srcOrd="1" destOrd="0" parTransId="{64E73EC8-AA81-4122-8E49-F6898572B149}" sibTransId="{1EF56ED4-DD80-4B9B-854B-683389CCBECC}"/>
    <dgm:cxn modelId="{0BCD9A6E-34A7-4DA7-89C9-15C4AF7DC57F}" type="presOf" srcId="{60F1209E-820B-4301-879A-73751A70D404}" destId="{D5971D5A-41A4-49CE-9203-2E9F555B34E1}" srcOrd="0" destOrd="0" presId="urn:microsoft.com/office/officeart/2005/8/layout/vList5"/>
    <dgm:cxn modelId="{FEF8B06E-68C5-474E-AD52-FBE931EB7C3A}" type="presOf" srcId="{8D4BA5B8-8820-4B4F-BE20-AF3157D8BC91}" destId="{0DEB9E30-2BF5-47D5-B9B1-924257BEECAC}" srcOrd="0" destOrd="0" presId="urn:microsoft.com/office/officeart/2005/8/layout/vList5"/>
    <dgm:cxn modelId="{8F4D1D74-7738-4B62-A928-96FFB5E867BA}" srcId="{8ED83B54-D833-4327-8277-D8B719D3ADFD}" destId="{01687E4A-22A4-464D-8258-CCCD085BB426}" srcOrd="2" destOrd="0" parTransId="{D8E82386-1390-4CE7-A519-D01BBA532197}" sibTransId="{1705B009-063B-4018-AEC8-6AF36DFFBCA8}"/>
    <dgm:cxn modelId="{3CA0DE75-9A32-41FB-B591-87E46B44F0F6}" srcId="{8D4BA5B8-8820-4B4F-BE20-AF3157D8BC91}" destId="{BD480862-7092-442C-A8AC-C218FD82B648}" srcOrd="3" destOrd="0" parTransId="{9FE57FAF-222B-4847-A9B5-B67F26A91D17}" sibTransId="{564AD5D4-4C79-418D-968F-821599D57106}"/>
    <dgm:cxn modelId="{D9D8767E-B772-457F-B772-8DE6DFAF9D31}" type="presOf" srcId="{6E9CEF96-D0EF-462D-AFD5-C75275FE1307}" destId="{F74A3305-5CE6-425F-8504-D41072D913B6}" srcOrd="0" destOrd="0" presId="urn:microsoft.com/office/officeart/2005/8/layout/vList5"/>
    <dgm:cxn modelId="{EE0AB886-E6E9-4759-B8A0-31870DC06EB4}" srcId="{8D4BA5B8-8820-4B4F-BE20-AF3157D8BC91}" destId="{36CE8163-803A-45D0-A001-0BC681AC2B1B}" srcOrd="2" destOrd="0" parTransId="{9D45067F-AB85-449B-AC1B-ECD5A2B827D4}" sibTransId="{6F0BCCC4-C555-4100-8AA4-A52664732B39}"/>
    <dgm:cxn modelId="{F14DE190-7FEE-43C8-97B5-152E6C639E49}" srcId="{8ED83B54-D833-4327-8277-D8B719D3ADFD}" destId="{8D4BA5B8-8820-4B4F-BE20-AF3157D8BC91}" srcOrd="3" destOrd="0" parTransId="{A3B5260A-7877-4656-B0C0-00E7DA768300}" sibTransId="{6BE057B6-EC9A-4F67-807D-2A72ADDA9A4E}"/>
    <dgm:cxn modelId="{2AD93095-50E8-4124-9F34-2390412F6BC1}" srcId="{D3D1FCCD-EA9A-4331-9F98-070DC5F364CC}" destId="{D1AB1CE6-AD61-4CCC-9062-F67270524F7C}" srcOrd="1" destOrd="0" parTransId="{3462BE33-ACC3-451D-98F1-01AB81FD8479}" sibTransId="{3692D225-DAB0-4C02-B2DA-F211D09D4A0E}"/>
    <dgm:cxn modelId="{F281659A-6383-43DA-B763-CD0B724F8EA7}" type="presOf" srcId="{BE854B8E-698C-4310-8675-F3AE2AD0D1C8}" destId="{1E8B4E21-AE4E-4BAE-97E0-A1A17026EA9E}" srcOrd="0" destOrd="0" presId="urn:microsoft.com/office/officeart/2005/8/layout/vList5"/>
    <dgm:cxn modelId="{3A273C9B-906A-4314-A7C5-0BFFEA3B4C3D}" type="presOf" srcId="{D1AB1CE6-AD61-4CCC-9062-F67270524F7C}" destId="{EDF0B978-8787-45AA-B280-69376D57E08E}" srcOrd="0" destOrd="1" presId="urn:microsoft.com/office/officeart/2005/8/layout/vList5"/>
    <dgm:cxn modelId="{FBC7F79B-B180-42FE-B59D-F73F18C460C3}" srcId="{8ED83B54-D833-4327-8277-D8B719D3ADFD}" destId="{D3D1FCCD-EA9A-4331-9F98-070DC5F364CC}" srcOrd="1" destOrd="0" parTransId="{257113E2-C207-4391-A866-82DFAF297E89}" sibTransId="{E1723B32-17DA-418B-8573-B5361A2C2955}"/>
    <dgm:cxn modelId="{4BFBDB9C-0596-49FE-ADA1-CBB9857F6648}" type="presOf" srcId="{01687E4A-22A4-464D-8258-CCCD085BB426}" destId="{1EBFCDCD-8AE8-4FD5-BF9E-1E8A0C590760}" srcOrd="0" destOrd="0" presId="urn:microsoft.com/office/officeart/2005/8/layout/vList5"/>
    <dgm:cxn modelId="{49AD66A5-036E-4C37-B5D9-B66DE0BFBB77}" type="presOf" srcId="{EFE708B3-A43F-40A5-BCAD-F9C43C8BD298}" destId="{1C6648CD-094E-4628-A24C-E38DAA2D8BAC}" srcOrd="0" destOrd="2" presId="urn:microsoft.com/office/officeart/2005/8/layout/vList5"/>
    <dgm:cxn modelId="{9CAC02A6-2375-41F5-A882-D5DF1A5AF02A}" srcId="{8D4BA5B8-8820-4B4F-BE20-AF3157D8BC91}" destId="{796409B3-7D99-48B5-BDC9-DC20186CC982}" srcOrd="1" destOrd="0" parTransId="{E1E1C1C8-E9DD-4598-9653-53ADC8A29A61}" sibTransId="{53B3E74D-2C77-4EA3-9425-D9CC0C008255}"/>
    <dgm:cxn modelId="{F81AC6A6-209A-4A7A-B83C-1C56C19678AA}" srcId="{8D4BA5B8-8820-4B4F-BE20-AF3157D8BC91}" destId="{8A6CFBAF-5684-43C5-9459-84EBDF851CA1}" srcOrd="0" destOrd="0" parTransId="{44643212-05F9-4159-A60F-CEDE1FA2AED7}" sibTransId="{4924E622-A6AC-4E4D-B8B9-E1A47585ECB3}"/>
    <dgm:cxn modelId="{A38F44B3-F0E8-4DD0-AE79-C5DD3CBFF35A}" srcId="{60F1209E-820B-4301-879A-73751A70D404}" destId="{BE854B8E-698C-4310-8675-F3AE2AD0D1C8}" srcOrd="0" destOrd="0" parTransId="{658D49A9-B1BE-4FA6-8A68-BFFC2FB103B5}" sibTransId="{915CA678-90DB-45F3-AE0C-970AC92353C1}"/>
    <dgm:cxn modelId="{BADC5FB5-C92D-48C7-98C1-140F4D3355E1}" type="presOf" srcId="{6D6CE783-102A-40D4-9E3B-AAFEAFF93EFE}" destId="{1C6648CD-094E-4628-A24C-E38DAA2D8BAC}" srcOrd="0" destOrd="1" presId="urn:microsoft.com/office/officeart/2005/8/layout/vList5"/>
    <dgm:cxn modelId="{4545EEC8-9831-46AA-9EA0-7B76F6BC47A8}" type="presOf" srcId="{4ABACEB1-9816-4DB0-B170-49C41EC4E943}" destId="{F74A3305-5CE6-425F-8504-D41072D913B6}" srcOrd="0" destOrd="1" presId="urn:microsoft.com/office/officeart/2005/8/layout/vList5"/>
    <dgm:cxn modelId="{89115AD0-E21E-48F8-B83D-C503B9612B8F}" type="presOf" srcId="{7C750247-DCBB-46E6-89EF-7FA711450AB0}" destId="{A1C97209-67D9-48F3-98D8-107CCC32147E}" srcOrd="0" destOrd="0" presId="urn:microsoft.com/office/officeart/2005/8/layout/vList5"/>
    <dgm:cxn modelId="{D714BAD6-AF1D-4B8C-9B44-C665D528DA51}" type="presOf" srcId="{8ED83B54-D833-4327-8277-D8B719D3ADFD}" destId="{FB5892E1-77FA-4DA6-B7BF-0CEB682B1005}" srcOrd="0" destOrd="0" presId="urn:microsoft.com/office/officeart/2005/8/layout/vList5"/>
    <dgm:cxn modelId="{1D0956EA-199C-4397-AE1B-55CF4C6831D1}" type="presOf" srcId="{08114E99-40E6-48C9-83B5-28995D214EE4}" destId="{EDF0B978-8787-45AA-B280-69376D57E08E}" srcOrd="0" destOrd="2" presId="urn:microsoft.com/office/officeart/2005/8/layout/vList5"/>
    <dgm:cxn modelId="{BD716FEB-1897-4DBE-BA5A-FC24CD73B2F2}" srcId="{7C750247-DCBB-46E6-89EF-7FA711450AB0}" destId="{8C2CECE6-950C-446B-9386-89789F081210}" srcOrd="3" destOrd="0" parTransId="{3C8B4ED5-9B08-451F-9127-D3A09E0617B2}" sibTransId="{83E42F99-5E65-410C-8FEB-771AF5661882}"/>
    <dgm:cxn modelId="{95C1F867-4C68-4AD3-A68F-0B37E9A923CD}" type="presParOf" srcId="{FB5892E1-77FA-4DA6-B7BF-0CEB682B1005}" destId="{DDED54E1-DCC4-4E0B-B0AC-1313728FF85D}" srcOrd="0" destOrd="0" presId="urn:microsoft.com/office/officeart/2005/8/layout/vList5"/>
    <dgm:cxn modelId="{847256E9-E379-44A2-9A12-92A80750278D}" type="presParOf" srcId="{DDED54E1-DCC4-4E0B-B0AC-1313728FF85D}" destId="{A1C97209-67D9-48F3-98D8-107CCC32147E}" srcOrd="0" destOrd="0" presId="urn:microsoft.com/office/officeart/2005/8/layout/vList5"/>
    <dgm:cxn modelId="{4718EF75-644D-41D0-9E14-B8EABECEC5FC}" type="presParOf" srcId="{DDED54E1-DCC4-4E0B-B0AC-1313728FF85D}" destId="{1C6648CD-094E-4628-A24C-E38DAA2D8BAC}" srcOrd="1" destOrd="0" presId="urn:microsoft.com/office/officeart/2005/8/layout/vList5"/>
    <dgm:cxn modelId="{A4F21A83-F88D-46F7-BFCF-50252645B5F9}" type="presParOf" srcId="{FB5892E1-77FA-4DA6-B7BF-0CEB682B1005}" destId="{53FD8438-7FF3-46C4-909E-4495DCA8C005}" srcOrd="1" destOrd="0" presId="urn:microsoft.com/office/officeart/2005/8/layout/vList5"/>
    <dgm:cxn modelId="{3EAFD70E-374F-4D66-9920-ECD5F957438B}" type="presParOf" srcId="{FB5892E1-77FA-4DA6-B7BF-0CEB682B1005}" destId="{865357FE-1812-42B1-B7E1-55543E0E5F7E}" srcOrd="2" destOrd="0" presId="urn:microsoft.com/office/officeart/2005/8/layout/vList5"/>
    <dgm:cxn modelId="{2CA8F700-91E3-4B05-A718-D59A567B592C}" type="presParOf" srcId="{865357FE-1812-42B1-B7E1-55543E0E5F7E}" destId="{4DB1B3CF-1BF9-464D-B8CB-6D30070DD6D0}" srcOrd="0" destOrd="0" presId="urn:microsoft.com/office/officeart/2005/8/layout/vList5"/>
    <dgm:cxn modelId="{62E1986C-6C9D-4D76-B293-D0FAC7B8A800}" type="presParOf" srcId="{865357FE-1812-42B1-B7E1-55543E0E5F7E}" destId="{EDF0B978-8787-45AA-B280-69376D57E08E}" srcOrd="1" destOrd="0" presId="urn:microsoft.com/office/officeart/2005/8/layout/vList5"/>
    <dgm:cxn modelId="{F8C4EC7A-4AFA-42F6-B736-18D1F06947F7}" type="presParOf" srcId="{FB5892E1-77FA-4DA6-B7BF-0CEB682B1005}" destId="{2E93D068-BBFF-4037-B019-1ED52CFBDDB0}" srcOrd="3" destOrd="0" presId="urn:microsoft.com/office/officeart/2005/8/layout/vList5"/>
    <dgm:cxn modelId="{07570936-4C1F-4381-BCB3-AC915EB00C01}" type="presParOf" srcId="{FB5892E1-77FA-4DA6-B7BF-0CEB682B1005}" destId="{C2844B9C-249A-41DE-BDDE-A8639BC77B37}" srcOrd="4" destOrd="0" presId="urn:microsoft.com/office/officeart/2005/8/layout/vList5"/>
    <dgm:cxn modelId="{9425A95E-411E-4504-900F-FA01F03F526A}" type="presParOf" srcId="{C2844B9C-249A-41DE-BDDE-A8639BC77B37}" destId="{1EBFCDCD-8AE8-4FD5-BF9E-1E8A0C590760}" srcOrd="0" destOrd="0" presId="urn:microsoft.com/office/officeart/2005/8/layout/vList5"/>
    <dgm:cxn modelId="{B9500C64-D589-4EA6-B2DD-F24B598694E7}" type="presParOf" srcId="{C2844B9C-249A-41DE-BDDE-A8639BC77B37}" destId="{F74A3305-5CE6-425F-8504-D41072D913B6}" srcOrd="1" destOrd="0" presId="urn:microsoft.com/office/officeart/2005/8/layout/vList5"/>
    <dgm:cxn modelId="{7868C76D-6913-4E0C-8448-855909CE76B7}" type="presParOf" srcId="{FB5892E1-77FA-4DA6-B7BF-0CEB682B1005}" destId="{18B069A5-D772-4BA4-AA92-8455F7291728}" srcOrd="5" destOrd="0" presId="urn:microsoft.com/office/officeart/2005/8/layout/vList5"/>
    <dgm:cxn modelId="{D0962AC5-24C0-41FC-8493-4C20266A1FFA}" type="presParOf" srcId="{FB5892E1-77FA-4DA6-B7BF-0CEB682B1005}" destId="{3D7E05AA-1793-42BE-829E-0C9C7115B92B}" srcOrd="6" destOrd="0" presId="urn:microsoft.com/office/officeart/2005/8/layout/vList5"/>
    <dgm:cxn modelId="{2B439E4B-B4ED-4F25-8BE3-8E073F2E73B0}" type="presParOf" srcId="{3D7E05AA-1793-42BE-829E-0C9C7115B92B}" destId="{0DEB9E30-2BF5-47D5-B9B1-924257BEECAC}" srcOrd="0" destOrd="0" presId="urn:microsoft.com/office/officeart/2005/8/layout/vList5"/>
    <dgm:cxn modelId="{B436AF89-BBCB-4D2B-A5C3-1BFD9D8CA735}" type="presParOf" srcId="{3D7E05AA-1793-42BE-829E-0C9C7115B92B}" destId="{6908E633-26C0-4EA1-91C9-9269DEE5DAFE}" srcOrd="1" destOrd="0" presId="urn:microsoft.com/office/officeart/2005/8/layout/vList5"/>
    <dgm:cxn modelId="{42DB74E7-EDDD-4157-B990-12B2593B3FB8}" type="presParOf" srcId="{FB5892E1-77FA-4DA6-B7BF-0CEB682B1005}" destId="{2CF71B89-3AC3-4520-9BE7-B8175A03B66C}" srcOrd="7" destOrd="0" presId="urn:microsoft.com/office/officeart/2005/8/layout/vList5"/>
    <dgm:cxn modelId="{514A8AF9-5F71-47C7-840F-13EB36D58818}" type="presParOf" srcId="{FB5892E1-77FA-4DA6-B7BF-0CEB682B1005}" destId="{0B972F7F-3A2D-4F47-AAEF-B0AD7E916B1B}" srcOrd="8" destOrd="0" presId="urn:microsoft.com/office/officeart/2005/8/layout/vList5"/>
    <dgm:cxn modelId="{6B4225C2-E31D-4746-869C-5D4596225CA1}" type="presParOf" srcId="{0B972F7F-3A2D-4F47-AAEF-B0AD7E916B1B}" destId="{D5971D5A-41A4-49CE-9203-2E9F555B34E1}" srcOrd="0" destOrd="0" presId="urn:microsoft.com/office/officeart/2005/8/layout/vList5"/>
    <dgm:cxn modelId="{EDD41B47-11D8-4A09-BDFE-49A59F6C1BE2}" type="presParOf" srcId="{0B972F7F-3A2D-4F47-AAEF-B0AD7E916B1B}" destId="{1E8B4E21-AE4E-4BAE-97E0-A1A17026EA9E}"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648CD-094E-4628-A24C-E38DAA2D8BAC}">
      <dsp:nvSpPr>
        <dsp:cNvPr id="0" name=""/>
        <dsp:cNvSpPr/>
      </dsp:nvSpPr>
      <dsp:spPr>
        <a:xfrm rot="5400000">
          <a:off x="7348957" y="-3209470"/>
          <a:ext cx="931783" cy="735515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Integrated tools</a:t>
          </a:r>
        </a:p>
        <a:p>
          <a:pPr marL="114300" lvl="1" indent="-114300" algn="l" defTabSz="622300">
            <a:lnSpc>
              <a:spcPct val="90000"/>
            </a:lnSpc>
            <a:spcBef>
              <a:spcPct val="0"/>
            </a:spcBef>
            <a:spcAft>
              <a:spcPct val="15000"/>
            </a:spcAft>
            <a:buChar char="•"/>
          </a:pPr>
          <a:r>
            <a:rPr lang="en-US" sz="1400" kern="1200"/>
            <a:t>Streamlined components</a:t>
          </a:r>
        </a:p>
        <a:p>
          <a:pPr marL="114300" lvl="1" indent="-114300" algn="l" defTabSz="622300">
            <a:lnSpc>
              <a:spcPct val="90000"/>
            </a:lnSpc>
            <a:spcBef>
              <a:spcPct val="0"/>
            </a:spcBef>
            <a:spcAft>
              <a:spcPct val="15000"/>
            </a:spcAft>
            <a:buChar char="•"/>
          </a:pPr>
          <a:r>
            <a:rPr lang="en-US" sz="1400" kern="1200"/>
            <a:t>Reduce barrier to entry</a:t>
          </a:r>
        </a:p>
        <a:p>
          <a:pPr marL="114300" lvl="1" indent="-114300" algn="l" defTabSz="622300">
            <a:lnSpc>
              <a:spcPct val="90000"/>
            </a:lnSpc>
            <a:spcBef>
              <a:spcPct val="0"/>
            </a:spcBef>
            <a:spcAft>
              <a:spcPct val="15000"/>
            </a:spcAft>
            <a:buChar char="•"/>
          </a:pPr>
          <a:r>
            <a:rPr lang="en-US" sz="1400" kern="1200"/>
            <a:t>Standardization by design</a:t>
          </a:r>
        </a:p>
      </dsp:txBody>
      <dsp:txXfrm rot="-5400000">
        <a:off x="4137273" y="47700"/>
        <a:ext cx="7309666" cy="840811"/>
      </dsp:txXfrm>
    </dsp:sp>
    <dsp:sp modelId="{A1C97209-67D9-48F3-98D8-107CCC32147E}">
      <dsp:nvSpPr>
        <dsp:cNvPr id="0" name=""/>
        <dsp:cNvSpPr/>
      </dsp:nvSpPr>
      <dsp:spPr>
        <a:xfrm>
          <a:off x="0" y="15086"/>
          <a:ext cx="4137273" cy="90603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Prioritize Developer Productivity</a:t>
          </a:r>
        </a:p>
      </dsp:txBody>
      <dsp:txXfrm>
        <a:off x="44229" y="59315"/>
        <a:ext cx="4048815" cy="817579"/>
      </dsp:txXfrm>
    </dsp:sp>
    <dsp:sp modelId="{EDF0B978-8787-45AA-B280-69376D57E08E}">
      <dsp:nvSpPr>
        <dsp:cNvPr id="0" name=""/>
        <dsp:cNvSpPr/>
      </dsp:nvSpPr>
      <dsp:spPr>
        <a:xfrm rot="5400000">
          <a:off x="7382603" y="-2248853"/>
          <a:ext cx="879769" cy="73623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Build faster</a:t>
          </a:r>
        </a:p>
        <a:p>
          <a:pPr marL="114300" lvl="1" indent="-114300" algn="l" defTabSz="622300">
            <a:lnSpc>
              <a:spcPct val="90000"/>
            </a:lnSpc>
            <a:spcBef>
              <a:spcPct val="0"/>
            </a:spcBef>
            <a:spcAft>
              <a:spcPct val="15000"/>
            </a:spcAft>
            <a:buChar char="•"/>
          </a:pPr>
          <a:r>
            <a:rPr lang="en-US" sz="1400" kern="1200"/>
            <a:t>Fail faster</a:t>
          </a:r>
        </a:p>
        <a:p>
          <a:pPr marL="114300" lvl="1" indent="-114300" algn="l" defTabSz="622300">
            <a:lnSpc>
              <a:spcPct val="90000"/>
            </a:lnSpc>
            <a:spcBef>
              <a:spcPct val="0"/>
            </a:spcBef>
            <a:spcAft>
              <a:spcPct val="15000"/>
            </a:spcAft>
            <a:buChar char="•"/>
          </a:pPr>
          <a:r>
            <a:rPr lang="en-US" sz="1400" kern="1200"/>
            <a:t>Ship with confidence</a:t>
          </a:r>
        </a:p>
      </dsp:txBody>
      <dsp:txXfrm rot="-5400000">
        <a:off x="4141317" y="1035380"/>
        <a:ext cx="7319395" cy="793875"/>
      </dsp:txXfrm>
    </dsp:sp>
    <dsp:sp modelId="{4DB1B3CF-1BF9-464D-B8CB-6D30070DD6D0}">
      <dsp:nvSpPr>
        <dsp:cNvPr id="0" name=""/>
        <dsp:cNvSpPr/>
      </dsp:nvSpPr>
      <dsp:spPr>
        <a:xfrm>
          <a:off x="0" y="979299"/>
          <a:ext cx="4141317" cy="90603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Enable Business Agility</a:t>
          </a:r>
        </a:p>
      </dsp:txBody>
      <dsp:txXfrm>
        <a:off x="44229" y="1023528"/>
        <a:ext cx="4052859" cy="817579"/>
      </dsp:txXfrm>
    </dsp:sp>
    <dsp:sp modelId="{F74A3305-5CE6-425F-8504-D41072D913B6}">
      <dsp:nvSpPr>
        <dsp:cNvPr id="0" name=""/>
        <dsp:cNvSpPr/>
      </dsp:nvSpPr>
      <dsp:spPr>
        <a:xfrm rot="5400000">
          <a:off x="7320935" y="-1253024"/>
          <a:ext cx="987827" cy="735515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Compliant SDLC built in</a:t>
          </a:r>
        </a:p>
        <a:p>
          <a:pPr marL="114300" lvl="1" indent="-114300" algn="l" defTabSz="622300">
            <a:lnSpc>
              <a:spcPct val="90000"/>
            </a:lnSpc>
            <a:spcBef>
              <a:spcPct val="0"/>
            </a:spcBef>
            <a:spcAft>
              <a:spcPct val="15000"/>
            </a:spcAft>
            <a:buChar char="•"/>
          </a:pPr>
          <a:r>
            <a:rPr lang="en-US" sz="1400" kern="1200"/>
            <a:t>Opinionated Pipelines</a:t>
          </a:r>
        </a:p>
        <a:p>
          <a:pPr marL="114300" lvl="1" indent="-114300" algn="l" defTabSz="622300">
            <a:lnSpc>
              <a:spcPct val="90000"/>
            </a:lnSpc>
            <a:spcBef>
              <a:spcPct val="0"/>
            </a:spcBef>
            <a:spcAft>
              <a:spcPct val="15000"/>
            </a:spcAft>
            <a:buChar char="•"/>
          </a:pPr>
          <a:r>
            <a:rPr lang="en-US" sz="1400" kern="1200"/>
            <a:t>Proactive monitoring and self-healing as a standard</a:t>
          </a:r>
        </a:p>
      </dsp:txBody>
      <dsp:txXfrm rot="-5400000">
        <a:off x="4137273" y="1978860"/>
        <a:ext cx="7306930" cy="891383"/>
      </dsp:txXfrm>
    </dsp:sp>
    <dsp:sp modelId="{1EBFCDCD-8AE8-4FD5-BF9E-1E8A0C590760}">
      <dsp:nvSpPr>
        <dsp:cNvPr id="0" name=""/>
        <dsp:cNvSpPr/>
      </dsp:nvSpPr>
      <dsp:spPr>
        <a:xfrm>
          <a:off x="0" y="1971533"/>
          <a:ext cx="4137273" cy="90603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Increase Reliability</a:t>
          </a:r>
        </a:p>
      </dsp:txBody>
      <dsp:txXfrm>
        <a:off x="44229" y="2015762"/>
        <a:ext cx="4048815" cy="817579"/>
      </dsp:txXfrm>
    </dsp:sp>
    <dsp:sp modelId="{6908E633-26C0-4EA1-91C9-9269DEE5DAFE}">
      <dsp:nvSpPr>
        <dsp:cNvPr id="0" name=""/>
        <dsp:cNvSpPr/>
      </dsp:nvSpPr>
      <dsp:spPr>
        <a:xfrm rot="5400000">
          <a:off x="7345978" y="-244937"/>
          <a:ext cx="937741" cy="735515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Persona research</a:t>
          </a:r>
        </a:p>
        <a:p>
          <a:pPr marL="114300" lvl="1" indent="-114300" algn="l" defTabSz="622300">
            <a:lnSpc>
              <a:spcPct val="90000"/>
            </a:lnSpc>
            <a:spcBef>
              <a:spcPct val="0"/>
            </a:spcBef>
            <a:spcAft>
              <a:spcPct val="15000"/>
            </a:spcAft>
            <a:buChar char="•"/>
          </a:pPr>
          <a:r>
            <a:rPr lang="en-US" sz="1400" kern="1200"/>
            <a:t>Reduce cognitive load</a:t>
          </a:r>
        </a:p>
        <a:p>
          <a:pPr marL="114300" lvl="1" indent="-114300" algn="l" defTabSz="622300">
            <a:lnSpc>
              <a:spcPct val="90000"/>
            </a:lnSpc>
            <a:spcBef>
              <a:spcPct val="0"/>
            </a:spcBef>
            <a:spcAft>
              <a:spcPct val="15000"/>
            </a:spcAft>
            <a:buChar char="•"/>
          </a:pPr>
          <a:r>
            <a:rPr lang="en-US" sz="1400" kern="1200"/>
            <a:t>Automate tasks</a:t>
          </a:r>
        </a:p>
        <a:p>
          <a:pPr marL="114300" lvl="1" indent="-114300" algn="l" defTabSz="622300">
            <a:lnSpc>
              <a:spcPct val="90000"/>
            </a:lnSpc>
            <a:spcBef>
              <a:spcPct val="0"/>
            </a:spcBef>
            <a:spcAft>
              <a:spcPct val="15000"/>
            </a:spcAft>
            <a:buChar char="•"/>
          </a:pPr>
          <a:r>
            <a:rPr lang="en-US" sz="1400" kern="1200"/>
            <a:t>Eliminate dependencies on other teams that frequently create mini-blockers</a:t>
          </a:r>
        </a:p>
      </dsp:txBody>
      <dsp:txXfrm rot="-5400000">
        <a:off x="4137273" y="3009545"/>
        <a:ext cx="7309375" cy="846187"/>
      </dsp:txXfrm>
    </dsp:sp>
    <dsp:sp modelId="{0DEB9E30-2BF5-47D5-B9B1-924257BEECAC}">
      <dsp:nvSpPr>
        <dsp:cNvPr id="0" name=""/>
        <dsp:cNvSpPr/>
      </dsp:nvSpPr>
      <dsp:spPr>
        <a:xfrm>
          <a:off x="0" y="2979619"/>
          <a:ext cx="4137273" cy="90603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Developer-First Experience</a:t>
          </a:r>
        </a:p>
      </dsp:txBody>
      <dsp:txXfrm>
        <a:off x="44229" y="3023848"/>
        <a:ext cx="4048815" cy="817579"/>
      </dsp:txXfrm>
    </dsp:sp>
    <dsp:sp modelId="{1E8B4E21-AE4E-4BAE-97E0-A1A17026EA9E}">
      <dsp:nvSpPr>
        <dsp:cNvPr id="0" name=""/>
        <dsp:cNvSpPr/>
      </dsp:nvSpPr>
      <dsp:spPr>
        <a:xfrm rot="5400000">
          <a:off x="7344612" y="739471"/>
          <a:ext cx="940474" cy="735515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a:t>Built to grow with our business needs</a:t>
          </a:r>
        </a:p>
      </dsp:txBody>
      <dsp:txXfrm rot="-5400000">
        <a:off x="4137273" y="3992720"/>
        <a:ext cx="7309242" cy="848654"/>
      </dsp:txXfrm>
    </dsp:sp>
    <dsp:sp modelId="{D5971D5A-41A4-49CE-9203-2E9F555B34E1}">
      <dsp:nvSpPr>
        <dsp:cNvPr id="0" name=""/>
        <dsp:cNvSpPr/>
      </dsp:nvSpPr>
      <dsp:spPr>
        <a:xfrm>
          <a:off x="0" y="3964029"/>
          <a:ext cx="4137273" cy="90603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Scaling for the Future</a:t>
          </a:r>
        </a:p>
      </dsp:txBody>
      <dsp:txXfrm>
        <a:off x="44229" y="4008258"/>
        <a:ext cx="4048815" cy="81757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362407-1BE4-4400-B960-CFF8C39EC66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BBFBE62-D7DF-4CE0-8ACB-FE556706722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09E52F-BCF1-476C-8913-14B4B012322B}" type="datetimeFigureOut">
              <a:rPr lang="en-US" smtClean="0"/>
              <a:t>11/2/2024</a:t>
            </a:fld>
            <a:endParaRPr lang="en-US"/>
          </a:p>
        </p:txBody>
      </p:sp>
      <p:sp>
        <p:nvSpPr>
          <p:cNvPr id="4" name="Footer Placeholder 3">
            <a:extLst>
              <a:ext uri="{FF2B5EF4-FFF2-40B4-BE49-F238E27FC236}">
                <a16:creationId xmlns:a16="http://schemas.microsoft.com/office/drawing/2014/main" id="{A8A174EF-BDEF-44E1-AFD6-C252BA1A31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82191DC-D696-4BC8-A31E-2F65F30A0C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4AEC40-2664-46F5-879F-BDA496FBE1C5}" type="slidenum">
              <a:rPr lang="en-US" smtClean="0"/>
              <a:t>‹#›</a:t>
            </a:fld>
            <a:endParaRPr lang="en-US"/>
          </a:p>
        </p:txBody>
      </p:sp>
    </p:spTree>
    <p:extLst>
      <p:ext uri="{BB962C8B-B14F-4D97-AF65-F5344CB8AC3E}">
        <p14:creationId xmlns:p14="http://schemas.microsoft.com/office/powerpoint/2010/main" val="180325963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svg>
</file>

<file path=ppt/media/image3.png>
</file>

<file path=ppt/media/image4.svg>
</file>

<file path=ppt/media/image5.pn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D3B04-84E9-474A-905D-1D539BA73F76}" type="datetimeFigureOut">
              <a:rPr lang="en-US" smtClean="0"/>
              <a:t>11/2/2024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FB5FD2-354B-40A6-84B1-D3E2F813E0AD}" type="slidenum">
              <a:rPr lang="en-US" smtClean="0"/>
              <a:t>‹#›</a:t>
            </a:fld>
            <a:endParaRPr lang="en-US"/>
          </a:p>
        </p:txBody>
      </p:sp>
    </p:spTree>
    <p:extLst>
      <p:ext uri="{BB962C8B-B14F-4D97-AF65-F5344CB8AC3E}">
        <p14:creationId xmlns:p14="http://schemas.microsoft.com/office/powerpoint/2010/main" val="2549053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Did you know?</a:t>
            </a:r>
          </a:p>
          <a:p>
            <a:pPr marL="171450" indent="-171450">
              <a:buFont typeface="Arial" panose="020B0604020202020204" pitchFamily="34" charset="0"/>
              <a:buChar char="•"/>
            </a:pPr>
            <a:r>
              <a:rPr lang="en-US" b="0"/>
              <a:t>We have employees in 13 countries</a:t>
            </a:r>
          </a:p>
          <a:p>
            <a:pPr marL="171450" indent="-171450">
              <a:buFont typeface="Arial" panose="020B0604020202020204" pitchFamily="34" charset="0"/>
              <a:buChar char="•"/>
            </a:pPr>
            <a:r>
              <a:rPr lang="en-US" b="0"/>
              <a:t>We have more than 2,000 branches in 26 states</a:t>
            </a:r>
          </a:p>
          <a:p>
            <a:pPr marL="171450" indent="-171450">
              <a:buFont typeface="Arial" panose="020B0604020202020204" pitchFamily="34" charset="0"/>
              <a:buChar char="•"/>
            </a:pPr>
            <a:r>
              <a:rPr lang="en-US" b="0"/>
              <a:t>We’re number 103 on the Fortune 500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a:t>U.S. Bancorp is the publicly traded parent company of U.S. Bank. We often use U.S. Bancorp in formal documents and filings, but U.S. Bank is what you’ll see on branch doorways, app stores, national television commercials and more. </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FB5FD2-354B-40A6-84B1-D3E2F813E0A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5424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FB5FD2-354B-40A6-84B1-D3E2F813E0AD}" type="slidenum">
              <a:rPr lang="en-US" smtClean="0"/>
              <a:t>3</a:t>
            </a:fld>
            <a:endParaRPr lang="en-US"/>
          </a:p>
        </p:txBody>
      </p:sp>
    </p:spTree>
    <p:extLst>
      <p:ext uri="{BB962C8B-B14F-4D97-AF65-F5344CB8AC3E}">
        <p14:creationId xmlns:p14="http://schemas.microsoft.com/office/powerpoint/2010/main" val="1474637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FB5FD2-354B-40A6-84B1-D3E2F813E0AD}" type="slidenum">
              <a:rPr lang="en-US" smtClean="0"/>
              <a:t>5</a:t>
            </a:fld>
            <a:endParaRPr lang="en-US"/>
          </a:p>
        </p:txBody>
      </p:sp>
    </p:spTree>
    <p:extLst>
      <p:ext uri="{BB962C8B-B14F-4D97-AF65-F5344CB8AC3E}">
        <p14:creationId xmlns:p14="http://schemas.microsoft.com/office/powerpoint/2010/main" val="7331893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ption 1">
    <p:bg>
      <p:bgRef idx="1001">
        <a:schemeClr val="bg2"/>
      </p:bgRef>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9DBAE0F-D249-46C2-8A86-2D68A7BE74F3}"/>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a:extLst>
              <a:ext uri="{FF2B5EF4-FFF2-40B4-BE49-F238E27FC236}">
                <a16:creationId xmlns:a16="http://schemas.microsoft.com/office/drawing/2014/main" id="{27A9DFA5-0467-449B-93DC-0E692C9AFEA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866" y="-17012"/>
            <a:ext cx="12252960" cy="6753196"/>
          </a:xfrm>
          <a:prstGeom prst="rect">
            <a:avLst/>
          </a:prstGeom>
        </p:spPr>
      </p:pic>
      <p:pic>
        <p:nvPicPr>
          <p:cNvPr id="5" name="Picture 4">
            <a:extLst>
              <a:ext uri="{FF2B5EF4-FFF2-40B4-BE49-F238E27FC236}">
                <a16:creationId xmlns:a16="http://schemas.microsoft.com/office/drawing/2014/main" id="{377E4350-4F5E-44B3-9A52-16DAE02296CA}"/>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14400" y="462678"/>
            <a:ext cx="1828800" cy="510639"/>
          </a:xfrm>
          <a:prstGeom prst="rect">
            <a:avLst/>
          </a:prstGeom>
        </p:spPr>
      </p:pic>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914400" y="1265381"/>
            <a:ext cx="10363200" cy="2244581"/>
          </a:xfrm>
        </p:spPr>
        <p:txBody>
          <a:bodyPr lIns="0" rIns="0" anchor="ctr" anchorCtr="0">
            <a:normAutofit/>
          </a:bodyPr>
          <a:lstStyle>
            <a:lvl1pPr algn="l">
              <a:defRPr sz="4800">
                <a:solidFill>
                  <a:schemeClr val="bg2"/>
                </a:solidFill>
              </a:defRPr>
            </a:lvl1pPr>
          </a:lstStyle>
          <a:p>
            <a:r>
              <a:rPr lang="en-US"/>
              <a:t>Click to edit Master title style</a:t>
            </a:r>
          </a:p>
        </p:txBody>
      </p:sp>
      <p:sp>
        <p:nvSpPr>
          <p:cNvPr id="3" name="Subtitle 2">
            <a:extLst>
              <a:ext uri="{FF2B5EF4-FFF2-40B4-BE49-F238E27FC236}">
                <a16:creationId xmlns:a16="http://schemas.microsoft.com/office/drawing/2014/main" id="{6C3341D3-4A80-4EE2-981C-52D067FA283D}"/>
              </a:ext>
            </a:extLst>
          </p:cNvPr>
          <p:cNvSpPr>
            <a:spLocks noGrp="1"/>
          </p:cNvSpPr>
          <p:nvPr>
            <p:ph type="subTitle" idx="1"/>
          </p:nvPr>
        </p:nvSpPr>
        <p:spPr>
          <a:xfrm>
            <a:off x="914400" y="3602038"/>
            <a:ext cx="10363200" cy="1655762"/>
          </a:xfrm>
        </p:spPr>
        <p:txBody>
          <a:bodyPr lIns="0" rIns="0">
            <a:normAutofit/>
          </a:bodyPr>
          <a:lstStyle>
            <a:lvl1pPr marL="0" indent="0" algn="l">
              <a:buNone/>
              <a:defRPr sz="1800">
                <a:solidFill>
                  <a:schemeClr val="bg1"/>
                </a:solidFill>
                <a:latin typeface="U.S. Bank Circular Book" panose="020B0504010101010104" pitchFamily="34" charset="0"/>
                <a:cs typeface="U.S. Bank Circular Book" panose="020B05040101010101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3" name="Text Placeholder 12">
            <a:extLst>
              <a:ext uri="{FF2B5EF4-FFF2-40B4-BE49-F238E27FC236}">
                <a16:creationId xmlns:a16="http://schemas.microsoft.com/office/drawing/2014/main" id="{9974155D-F45A-4DAB-83B6-CA6B677D9D36}"/>
              </a:ext>
            </a:extLst>
          </p:cNvPr>
          <p:cNvSpPr>
            <a:spLocks noGrp="1"/>
          </p:cNvSpPr>
          <p:nvPr>
            <p:ph type="body" sz="quarter" idx="14" hasCustomPrompt="1"/>
          </p:nvPr>
        </p:nvSpPr>
        <p:spPr>
          <a:xfrm>
            <a:off x="6862762" y="618890"/>
            <a:ext cx="4872037" cy="355444"/>
          </a:xfrm>
        </p:spPr>
        <p:txBody>
          <a:bodyPr lIns="0" rIns="0">
            <a:normAutofit/>
          </a:bodyPr>
          <a:lstStyle>
            <a:lvl1pPr marL="0" indent="0" algn="r">
              <a:buNone/>
              <a:defRPr sz="1400" b="0" cap="none" baseline="0">
                <a:solidFill>
                  <a:schemeClr val="accent1"/>
                </a:solidFill>
                <a:latin typeface="U.S. Bank Circular Book" panose="020B0504010101010104" pitchFamily="34" charset="0"/>
                <a:cs typeface="U.S. Bank Circular Book" panose="020B0504010101010104" pitchFamily="34" charset="0"/>
              </a:defRPr>
            </a:lvl1pPr>
            <a:lvl2pPr marL="457200" indent="0" algn="r">
              <a:buNone/>
              <a:defRPr>
                <a:solidFill>
                  <a:schemeClr val="accent1"/>
                </a:solidFill>
              </a:defRPr>
            </a:lvl2pPr>
            <a:lvl3pPr marL="914400" indent="0" algn="r">
              <a:buNone/>
              <a:defRPr>
                <a:solidFill>
                  <a:schemeClr val="accent1"/>
                </a:solidFill>
              </a:defRPr>
            </a:lvl3pPr>
            <a:lvl4pPr marL="1371600" indent="0" algn="r">
              <a:buNone/>
              <a:defRPr>
                <a:solidFill>
                  <a:schemeClr val="accent1"/>
                </a:solidFill>
              </a:defRPr>
            </a:lvl4pPr>
            <a:lvl5pPr marL="1828800" indent="0" algn="r">
              <a:buNone/>
              <a:defRPr>
                <a:solidFill>
                  <a:schemeClr val="accent1"/>
                </a:solidFill>
              </a:defRPr>
            </a:lvl5pPr>
          </a:lstStyle>
          <a:p>
            <a:pPr lvl="0"/>
            <a:r>
              <a:rPr lang="en-US"/>
              <a:t>Date</a:t>
            </a:r>
          </a:p>
        </p:txBody>
      </p:sp>
      <p:sp>
        <p:nvSpPr>
          <p:cNvPr id="19" name="TextBox 18">
            <a:extLst>
              <a:ext uri="{FF2B5EF4-FFF2-40B4-BE49-F238E27FC236}">
                <a16:creationId xmlns:a16="http://schemas.microsoft.com/office/drawing/2014/main" id="{702233A1-1CEA-40CE-96E5-96150C3EA143}"/>
              </a:ext>
            </a:extLst>
          </p:cNvPr>
          <p:cNvSpPr txBox="1"/>
          <p:nvPr userDrawn="1"/>
        </p:nvSpPr>
        <p:spPr>
          <a:xfrm>
            <a:off x="492256" y="6497320"/>
            <a:ext cx="2636520" cy="215444"/>
          </a:xfrm>
          <a:prstGeom prst="rect">
            <a:avLst/>
          </a:prstGeom>
          <a:noFill/>
          <a:ln>
            <a:noFill/>
          </a:ln>
        </p:spPr>
        <p:txBody>
          <a:bodyPr wrap="square" lIns="0" rIns="0" rtlCol="0">
            <a:spAutoFit/>
          </a:bodyPr>
          <a:lstStyle/>
          <a:p>
            <a:pPr algn="l"/>
            <a:r>
              <a:rPr lang="en-US" sz="800">
                <a:solidFill>
                  <a:schemeClr val="tx1"/>
                </a:solidFill>
                <a:latin typeface="Roboto Condensed" panose="02000000000000000000" pitchFamily="2" charset="0"/>
                <a:ea typeface="Roboto Condensed" panose="02000000000000000000" pitchFamily="2" charset="0"/>
              </a:rPr>
              <a:t>©U.S. Bank | Confidential</a:t>
            </a:r>
          </a:p>
        </p:txBody>
      </p:sp>
    </p:spTree>
    <p:extLst>
      <p:ext uri="{BB962C8B-B14F-4D97-AF65-F5344CB8AC3E}">
        <p14:creationId xmlns:p14="http://schemas.microsoft.com/office/powerpoint/2010/main" val="37403086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144" userDrawn="1">
          <p15:clr>
            <a:srgbClr val="FBAE40"/>
          </p15:clr>
        </p15:guide>
        <p15:guide id="3" pos="288" userDrawn="1">
          <p15:clr>
            <a:srgbClr val="FBAE40"/>
          </p15:clr>
        </p15:guide>
        <p15:guide id="4" pos="7392" userDrawn="1">
          <p15:clr>
            <a:srgbClr val="FBAE40"/>
          </p15:clr>
        </p15:guide>
        <p15:guide id="5" pos="7536" userDrawn="1">
          <p15:clr>
            <a:srgbClr val="FBAE40"/>
          </p15:clr>
        </p15:guide>
        <p15:guide id="6" orient="horz" pos="144" userDrawn="1">
          <p15:clr>
            <a:srgbClr val="FBAE40"/>
          </p15:clr>
        </p15:guide>
        <p15:guide id="7" orient="horz" pos="288" userDrawn="1">
          <p15:clr>
            <a:srgbClr val="FBAE40"/>
          </p15:clr>
        </p15:guide>
        <p15:guide id="8" orient="horz" pos="4176" userDrawn="1">
          <p15:clr>
            <a:srgbClr val="FBAE40"/>
          </p15:clr>
        </p15:guide>
        <p15:guide id="9" orient="horz" pos="4032" userDrawn="1">
          <p15:clr>
            <a:srgbClr val="FBAE40"/>
          </p15:clr>
        </p15:guide>
        <p15:guide id="10" pos="576" userDrawn="1">
          <p15:clr>
            <a:srgbClr val="FBAE40"/>
          </p15:clr>
        </p15:guide>
        <p15:guide id="11" pos="71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photo">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7B2B57-CCF4-4027-BE6B-45C907466D79}"/>
              </a:ext>
            </a:extLst>
          </p:cNvPr>
          <p:cNvSpPr>
            <a:spLocks noGrp="1"/>
          </p:cNvSpPr>
          <p:nvPr>
            <p:ph type="title"/>
          </p:nvPr>
        </p:nvSpPr>
        <p:spPr>
          <a:xfrm>
            <a:off x="457200" y="323273"/>
            <a:ext cx="5562600" cy="9536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51DA3F2-9ED3-4EB5-B366-FAC42C0E4298}"/>
              </a:ext>
            </a:extLst>
          </p:cNvPr>
          <p:cNvSpPr>
            <a:spLocks noGrp="1"/>
          </p:cNvSpPr>
          <p:nvPr>
            <p:ph sz="half" idx="1"/>
          </p:nvPr>
        </p:nvSpPr>
        <p:spPr>
          <a:xfrm>
            <a:off x="457200" y="1225296"/>
            <a:ext cx="5562600" cy="5175504"/>
          </a:xfrm>
        </p:spPr>
        <p:txBody>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6D22E429-5017-5300-44A9-D4B089540425}"/>
              </a:ext>
              <a:ext uri="{C183D7F6-B498-43B3-948B-1728B52AA6E4}">
                <adec:decorative xmlns:adec="http://schemas.microsoft.com/office/drawing/2017/decorative" val="0"/>
              </a:ext>
            </a:extLst>
          </p:cNvPr>
          <p:cNvSpPr>
            <a:spLocks noGrp="1"/>
          </p:cNvSpPr>
          <p:nvPr>
            <p:ph type="pic" sz="quarter" idx="10"/>
          </p:nvPr>
        </p:nvSpPr>
        <p:spPr>
          <a:xfrm>
            <a:off x="6161316" y="0"/>
            <a:ext cx="6052456" cy="6406896"/>
          </a:xfrm>
        </p:spPr>
        <p:txBody>
          <a:bodyPr/>
          <a:lstStyle/>
          <a:p>
            <a:endParaRPr lang="en-US"/>
          </a:p>
        </p:txBody>
      </p:sp>
    </p:spTree>
    <p:extLst>
      <p:ext uri="{BB962C8B-B14F-4D97-AF65-F5344CB8AC3E}">
        <p14:creationId xmlns:p14="http://schemas.microsoft.com/office/powerpoint/2010/main" val="1539666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Photo call ou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7B2B57-CCF4-4027-BE6B-45C907466D79}"/>
              </a:ext>
            </a:extLst>
          </p:cNvPr>
          <p:cNvSpPr>
            <a:spLocks noGrp="1"/>
          </p:cNvSpPr>
          <p:nvPr>
            <p:ph type="title"/>
          </p:nvPr>
        </p:nvSpPr>
        <p:spPr>
          <a:xfrm>
            <a:off x="457200" y="323273"/>
            <a:ext cx="5562600" cy="9536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51DA3F2-9ED3-4EB5-B366-FAC42C0E4298}"/>
              </a:ext>
            </a:extLst>
          </p:cNvPr>
          <p:cNvSpPr>
            <a:spLocks noGrp="1"/>
          </p:cNvSpPr>
          <p:nvPr>
            <p:ph sz="half" idx="1"/>
          </p:nvPr>
        </p:nvSpPr>
        <p:spPr>
          <a:xfrm>
            <a:off x="457200" y="1225296"/>
            <a:ext cx="5562600" cy="3997153"/>
          </a:xfrm>
        </p:spPr>
        <p:txBody>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6D22E429-5017-5300-44A9-D4B089540425}"/>
              </a:ext>
              <a:ext uri="{C183D7F6-B498-43B3-948B-1728B52AA6E4}">
                <adec:decorative xmlns:adec="http://schemas.microsoft.com/office/drawing/2017/decorative" val="0"/>
              </a:ext>
            </a:extLst>
          </p:cNvPr>
          <p:cNvSpPr>
            <a:spLocks noGrp="1"/>
          </p:cNvSpPr>
          <p:nvPr>
            <p:ph type="pic" sz="quarter" idx="10"/>
          </p:nvPr>
        </p:nvSpPr>
        <p:spPr>
          <a:xfrm>
            <a:off x="6161316" y="0"/>
            <a:ext cx="6019800" cy="6406896"/>
          </a:xfrm>
        </p:spPr>
        <p:txBody>
          <a:bodyPr/>
          <a:lstStyle/>
          <a:p>
            <a:endParaRPr lang="en-US"/>
          </a:p>
        </p:txBody>
      </p:sp>
      <p:sp>
        <p:nvSpPr>
          <p:cNvPr id="2" name="Rectangle 1">
            <a:extLst>
              <a:ext uri="{FF2B5EF4-FFF2-40B4-BE49-F238E27FC236}">
                <a16:creationId xmlns:a16="http://schemas.microsoft.com/office/drawing/2014/main" id="{BDA2866F-C20D-F80F-5188-5CEEAE86239E}"/>
              </a:ext>
              <a:ext uri="{C183D7F6-B498-43B3-948B-1728B52AA6E4}">
                <adec:decorative xmlns:adec="http://schemas.microsoft.com/office/drawing/2017/decorative" val="1"/>
              </a:ext>
            </a:extLst>
          </p:cNvPr>
          <p:cNvSpPr/>
          <p:nvPr userDrawn="1"/>
        </p:nvSpPr>
        <p:spPr>
          <a:xfrm>
            <a:off x="1" y="5301343"/>
            <a:ext cx="6161316" cy="8073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err="1">
              <a:latin typeface="U.S. Bank Circular" panose="020B0504010101010104" pitchFamily="34" charset="0"/>
              <a:cs typeface="U.S. Bank Circular" panose="020B0504010101010104" pitchFamily="34" charset="0"/>
            </a:endParaRPr>
          </a:p>
        </p:txBody>
      </p:sp>
      <p:sp>
        <p:nvSpPr>
          <p:cNvPr id="7" name="Text Placeholder 6">
            <a:extLst>
              <a:ext uri="{FF2B5EF4-FFF2-40B4-BE49-F238E27FC236}">
                <a16:creationId xmlns:a16="http://schemas.microsoft.com/office/drawing/2014/main" id="{88EB82C3-DFBD-EE94-4D2E-BA7CCB1B5C13}"/>
              </a:ext>
            </a:extLst>
          </p:cNvPr>
          <p:cNvSpPr>
            <a:spLocks noGrp="1"/>
          </p:cNvSpPr>
          <p:nvPr>
            <p:ph type="body" sz="quarter" idx="11"/>
          </p:nvPr>
        </p:nvSpPr>
        <p:spPr>
          <a:xfrm>
            <a:off x="457201" y="5334001"/>
            <a:ext cx="5464628" cy="742022"/>
          </a:xfrm>
        </p:spPr>
        <p:txBody>
          <a:bodyPr anchor="ctr" anchorCtr="0">
            <a:normAutofit/>
          </a:bodyPr>
          <a:lstStyle>
            <a:lvl1pPr marL="0" indent="0">
              <a:buFontTx/>
              <a:buNone/>
              <a:defRPr sz="1800">
                <a:solidFill>
                  <a:schemeClr val="bg1"/>
                </a:solidFill>
              </a:defRPr>
            </a:lvl1pPr>
            <a:lvl2pPr marL="457200" indent="0">
              <a:buFontTx/>
              <a:buNone/>
              <a:defRPr>
                <a:solidFill>
                  <a:schemeClr val="bg1"/>
                </a:solidFill>
              </a:defRPr>
            </a:lvl2pPr>
            <a:lvl3pPr marL="914400" indent="0">
              <a:buFontTx/>
              <a:buNone/>
              <a:defRPr>
                <a:solidFill>
                  <a:schemeClr val="bg1"/>
                </a:solidFill>
              </a:defRPr>
            </a:lvl3pPr>
            <a:lvl4pPr marL="1371600" indent="0">
              <a:buFontTx/>
              <a:buNone/>
              <a:defRPr>
                <a:solidFill>
                  <a:schemeClr val="bg1"/>
                </a:solidFill>
              </a:defRPr>
            </a:lvl4pPr>
            <a:lvl5pPr marL="1828800"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131156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hoto content highl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A2F9450-B39A-E33F-97E2-B79BBA0A44F5}"/>
              </a:ext>
              <a:ext uri="{C183D7F6-B498-43B3-948B-1728B52AA6E4}">
                <adec:decorative xmlns:adec="http://schemas.microsoft.com/office/drawing/2017/decorative" val="1"/>
              </a:ext>
            </a:extLst>
          </p:cNvPr>
          <p:cNvSpPr/>
          <p:nvPr userDrawn="1"/>
        </p:nvSpPr>
        <p:spPr>
          <a:xfrm>
            <a:off x="6019800" y="1415143"/>
            <a:ext cx="6172200" cy="47026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err="1">
              <a:latin typeface="U.S. Bank Circular" panose="020B0504010101010104" pitchFamily="34" charset="0"/>
              <a:cs typeface="U.S. Bank Circular" panose="020B0504010101010104" pitchFamily="34" charset="0"/>
            </a:endParaRPr>
          </a:p>
        </p:txBody>
      </p:sp>
      <p:sp>
        <p:nvSpPr>
          <p:cNvPr id="2" name="Title 1">
            <a:extLst>
              <a:ext uri="{FF2B5EF4-FFF2-40B4-BE49-F238E27FC236}">
                <a16:creationId xmlns:a16="http://schemas.microsoft.com/office/drawing/2014/main" id="{12538CF0-DCC1-33BA-80DA-2FF73E90BBBB}"/>
              </a:ext>
            </a:extLst>
          </p:cNvPr>
          <p:cNvSpPr>
            <a:spLocks noGrp="1"/>
          </p:cNvSpPr>
          <p:nvPr>
            <p:ph type="title"/>
          </p:nvPr>
        </p:nvSpPr>
        <p:spPr>
          <a:xfrm>
            <a:off x="6172200" y="344055"/>
            <a:ext cx="5532120" cy="912090"/>
          </a:xfrm>
        </p:spPr>
        <p:txBody>
          <a:bodyPr/>
          <a:lstStyle/>
          <a:p>
            <a:r>
              <a:rPr lang="en-US"/>
              <a:t>Click to edit Master title style</a:t>
            </a:r>
          </a:p>
        </p:txBody>
      </p:sp>
      <p:sp>
        <p:nvSpPr>
          <p:cNvPr id="6" name="Content Placeholder 5">
            <a:extLst>
              <a:ext uri="{FF2B5EF4-FFF2-40B4-BE49-F238E27FC236}">
                <a16:creationId xmlns:a16="http://schemas.microsoft.com/office/drawing/2014/main" id="{1520E19A-2C04-51B0-604B-2FF317F19426}"/>
              </a:ext>
            </a:extLst>
          </p:cNvPr>
          <p:cNvSpPr>
            <a:spLocks noGrp="1"/>
          </p:cNvSpPr>
          <p:nvPr>
            <p:ph sz="quarter" idx="11"/>
          </p:nvPr>
        </p:nvSpPr>
        <p:spPr>
          <a:xfrm>
            <a:off x="6172201" y="1469570"/>
            <a:ext cx="5562600" cy="4572001"/>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Picture Placeholder 3">
            <a:extLst>
              <a:ext uri="{FF2B5EF4-FFF2-40B4-BE49-F238E27FC236}">
                <a16:creationId xmlns:a16="http://schemas.microsoft.com/office/drawing/2014/main" id="{97A7D231-2BAE-538C-582A-B637D752FF08}"/>
              </a:ext>
            </a:extLst>
          </p:cNvPr>
          <p:cNvSpPr>
            <a:spLocks noGrp="1"/>
          </p:cNvSpPr>
          <p:nvPr>
            <p:ph type="pic" sz="quarter" idx="10"/>
          </p:nvPr>
        </p:nvSpPr>
        <p:spPr>
          <a:xfrm>
            <a:off x="0" y="0"/>
            <a:ext cx="6019800" cy="6400800"/>
          </a:xfrm>
        </p:spPr>
        <p:txBody>
          <a:bodyPr/>
          <a:lstStyle/>
          <a:p>
            <a:endParaRPr lang="en-US"/>
          </a:p>
        </p:txBody>
      </p:sp>
    </p:spTree>
    <p:extLst>
      <p:ext uri="{BB962C8B-B14F-4D97-AF65-F5344CB8AC3E}">
        <p14:creationId xmlns:p14="http://schemas.microsoft.com/office/powerpoint/2010/main" val="42168333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one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219200"/>
            <a:ext cx="11277600"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1754688"/>
            <a:ext cx="5559552"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6172200" y="1754688"/>
            <a:ext cx="5559552"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32877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219200"/>
            <a:ext cx="5559552"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1754688"/>
            <a:ext cx="5559552"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6172200" y="1219200"/>
            <a:ext cx="5559552"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6172200" y="1754688"/>
            <a:ext cx="5559552"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6358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horizont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219200"/>
            <a:ext cx="11247120"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1754688"/>
            <a:ext cx="11247120" cy="201168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457200" y="3853873"/>
            <a:ext cx="11247120"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457200" y="4389361"/>
            <a:ext cx="11247120" cy="201168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9684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with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12" name="Content Placeholder 11">
            <a:extLst>
              <a:ext uri="{FF2B5EF4-FFF2-40B4-BE49-F238E27FC236}">
                <a16:creationId xmlns:a16="http://schemas.microsoft.com/office/drawing/2014/main" id="{64246DDA-A0A7-4264-8449-2495AADC35FE}"/>
              </a:ext>
            </a:extLst>
          </p:cNvPr>
          <p:cNvSpPr>
            <a:spLocks noGrp="1"/>
          </p:cNvSpPr>
          <p:nvPr>
            <p:ph sz="quarter" idx="10"/>
          </p:nvPr>
        </p:nvSpPr>
        <p:spPr>
          <a:xfrm>
            <a:off x="457200" y="1219200"/>
            <a:ext cx="5559425" cy="2209800"/>
          </a:xfrm>
        </p:spPr>
        <p:txBody>
          <a:bodyPr>
            <a:normAutofit/>
          </a:bodyPr>
          <a:lstStyle>
            <a:lvl1pPr marL="0" indent="0">
              <a:buNone/>
              <a:defRPr sz="2400"/>
            </a:lvl1pPr>
          </a:lstStyle>
          <a:p>
            <a:pPr lvl="0"/>
            <a:endParaRPr lang="en-US"/>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3583022"/>
            <a:ext cx="5559552"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4118510"/>
            <a:ext cx="5559552" cy="2282290"/>
          </a:xfrm>
        </p:spPr>
        <p:txBody>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a:extLst>
              <a:ext uri="{FF2B5EF4-FFF2-40B4-BE49-F238E27FC236}">
                <a16:creationId xmlns:a16="http://schemas.microsoft.com/office/drawing/2014/main" id="{892759B0-30D2-426F-9434-0C8B962B1BED}"/>
              </a:ext>
            </a:extLst>
          </p:cNvPr>
          <p:cNvSpPr>
            <a:spLocks noGrp="1"/>
          </p:cNvSpPr>
          <p:nvPr>
            <p:ph sz="quarter" idx="11"/>
          </p:nvPr>
        </p:nvSpPr>
        <p:spPr>
          <a:xfrm>
            <a:off x="6172200" y="1219199"/>
            <a:ext cx="5559552" cy="2212848"/>
          </a:xfrm>
        </p:spPr>
        <p:txBody>
          <a:bodyPr>
            <a:normAutofit/>
          </a:bodyPr>
          <a:lstStyle>
            <a:lvl1pPr marL="0" indent="0">
              <a:buNone/>
              <a:defRPr sz="2400"/>
            </a:lvl1pPr>
            <a:lvl2pPr marL="457200" indent="0">
              <a:buNone/>
              <a:defRPr/>
            </a:lvl2pPr>
            <a:lvl3pPr marL="914400" indent="0">
              <a:buNone/>
              <a:defRPr/>
            </a:lvl3pPr>
            <a:lvl4pPr marL="1371600" indent="0">
              <a:buNone/>
              <a:defRPr/>
            </a:lvl4pPr>
            <a:lvl5pPr marL="1828800" indent="0">
              <a:buNone/>
              <a:defRPr/>
            </a:lvl5pPr>
          </a:lstStyle>
          <a:p>
            <a:pPr lvl="0"/>
            <a:endParaRPr lang="en-US"/>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6172200" y="3583022"/>
            <a:ext cx="5559552"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6172200" y="4118510"/>
            <a:ext cx="5559552" cy="228229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65871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21920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1754688"/>
            <a:ext cx="3657600"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4265676" y="121920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4265676" y="1754688"/>
            <a:ext cx="3657600"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a:extLst>
              <a:ext uri="{FF2B5EF4-FFF2-40B4-BE49-F238E27FC236}">
                <a16:creationId xmlns:a16="http://schemas.microsoft.com/office/drawing/2014/main" id="{D7FC13B0-FCA2-419C-AC88-420248724BAB}"/>
              </a:ext>
            </a:extLst>
          </p:cNvPr>
          <p:cNvSpPr>
            <a:spLocks noGrp="1"/>
          </p:cNvSpPr>
          <p:nvPr>
            <p:ph type="body" sz="quarter" idx="10"/>
          </p:nvPr>
        </p:nvSpPr>
        <p:spPr>
          <a:xfrm>
            <a:off x="8074152" y="121920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E23D14F9-F88E-4F12-9AC6-2A4EFFE4CE74}"/>
              </a:ext>
            </a:extLst>
          </p:cNvPr>
          <p:cNvSpPr>
            <a:spLocks noGrp="1"/>
          </p:cNvSpPr>
          <p:nvPr>
            <p:ph sz="quarter" idx="11"/>
          </p:nvPr>
        </p:nvSpPr>
        <p:spPr>
          <a:xfrm>
            <a:off x="8074152" y="1754688"/>
            <a:ext cx="3657600"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600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s with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8" name="Content Placeholder 7">
            <a:extLst>
              <a:ext uri="{FF2B5EF4-FFF2-40B4-BE49-F238E27FC236}">
                <a16:creationId xmlns:a16="http://schemas.microsoft.com/office/drawing/2014/main" id="{3E983823-B7DC-4C86-8ABE-26C6CDD178A6}"/>
              </a:ext>
            </a:extLst>
          </p:cNvPr>
          <p:cNvSpPr>
            <a:spLocks noGrp="1"/>
          </p:cNvSpPr>
          <p:nvPr>
            <p:ph sz="quarter" idx="12"/>
          </p:nvPr>
        </p:nvSpPr>
        <p:spPr>
          <a:xfrm>
            <a:off x="457200" y="1219200"/>
            <a:ext cx="3657600" cy="1608138"/>
          </a:xfrm>
        </p:spPr>
        <p:txBody>
          <a:bodyPr>
            <a:noAutofit/>
          </a:bodyPr>
          <a:lstStyle>
            <a:lvl1pPr marL="0" indent="0">
              <a:buNone/>
              <a:defRPr sz="2400"/>
            </a:lvl1pPr>
            <a:lvl2pPr>
              <a:defRPr sz="2400"/>
            </a:lvl2pPr>
            <a:lvl3pPr>
              <a:defRPr sz="2000"/>
            </a:lvl3pPr>
            <a:lvl4pPr>
              <a:defRPr sz="1800"/>
            </a:lvl4pPr>
            <a:lvl5pPr>
              <a:defRPr sz="1600"/>
            </a:lvl5pPr>
          </a:lstStyle>
          <a:p>
            <a:pPr lvl="0"/>
            <a:endParaRPr lang="en-US"/>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2969712"/>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3505200"/>
            <a:ext cx="3657600" cy="289560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7">
            <a:extLst>
              <a:ext uri="{FF2B5EF4-FFF2-40B4-BE49-F238E27FC236}">
                <a16:creationId xmlns:a16="http://schemas.microsoft.com/office/drawing/2014/main" id="{A14065C3-F0C2-4E23-B938-21900839A921}"/>
              </a:ext>
            </a:extLst>
          </p:cNvPr>
          <p:cNvSpPr>
            <a:spLocks noGrp="1"/>
          </p:cNvSpPr>
          <p:nvPr>
            <p:ph sz="quarter" idx="13"/>
          </p:nvPr>
        </p:nvSpPr>
        <p:spPr>
          <a:xfrm>
            <a:off x="4267200" y="1219200"/>
            <a:ext cx="3657600" cy="1608138"/>
          </a:xfrm>
        </p:spPr>
        <p:txBody>
          <a:bodyPr>
            <a:noAutofit/>
          </a:bodyPr>
          <a:lstStyle>
            <a:lvl1pPr marL="0" indent="0">
              <a:buNone/>
              <a:defRPr sz="2400"/>
            </a:lvl1pPr>
            <a:lvl2pPr>
              <a:defRPr sz="2400"/>
            </a:lvl2pPr>
            <a:lvl3pPr>
              <a:defRPr sz="2000"/>
            </a:lvl3pPr>
            <a:lvl4pPr>
              <a:defRPr sz="1800"/>
            </a:lvl4pPr>
            <a:lvl5pPr>
              <a:defRPr sz="1600"/>
            </a:lvl5pPr>
          </a:lstStyle>
          <a:p>
            <a:pPr lvl="0"/>
            <a:endParaRPr lang="en-US"/>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4265676" y="2969712"/>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4265676" y="3505200"/>
            <a:ext cx="3657600" cy="289560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7">
            <a:extLst>
              <a:ext uri="{FF2B5EF4-FFF2-40B4-BE49-F238E27FC236}">
                <a16:creationId xmlns:a16="http://schemas.microsoft.com/office/drawing/2014/main" id="{604D4FCF-FCCC-4BEB-B1F9-37C284B6744B}"/>
              </a:ext>
            </a:extLst>
          </p:cNvPr>
          <p:cNvSpPr>
            <a:spLocks noGrp="1"/>
          </p:cNvSpPr>
          <p:nvPr>
            <p:ph sz="quarter" idx="14"/>
          </p:nvPr>
        </p:nvSpPr>
        <p:spPr>
          <a:xfrm>
            <a:off x="8077200" y="1219200"/>
            <a:ext cx="3657600" cy="1608138"/>
          </a:xfrm>
        </p:spPr>
        <p:txBody>
          <a:bodyPr>
            <a:noAutofit/>
          </a:bodyPr>
          <a:lstStyle>
            <a:lvl1pPr marL="0" indent="0">
              <a:buNone/>
              <a:defRPr sz="2400"/>
            </a:lvl1pPr>
            <a:lvl2pPr>
              <a:defRPr sz="2400"/>
            </a:lvl2pPr>
            <a:lvl3pPr>
              <a:defRPr sz="2000"/>
            </a:lvl3pPr>
            <a:lvl4pPr>
              <a:defRPr sz="1800"/>
            </a:lvl4pPr>
            <a:lvl5pPr>
              <a:defRPr sz="1600"/>
            </a:lvl5pPr>
          </a:lstStyle>
          <a:p>
            <a:pPr lvl="0"/>
            <a:endParaRPr lang="en-US"/>
          </a:p>
        </p:txBody>
      </p:sp>
      <p:sp>
        <p:nvSpPr>
          <p:cNvPr id="11" name="Text Placeholder 4">
            <a:extLst>
              <a:ext uri="{FF2B5EF4-FFF2-40B4-BE49-F238E27FC236}">
                <a16:creationId xmlns:a16="http://schemas.microsoft.com/office/drawing/2014/main" id="{D7FC13B0-FCA2-419C-AC88-420248724BAB}"/>
              </a:ext>
            </a:extLst>
          </p:cNvPr>
          <p:cNvSpPr>
            <a:spLocks noGrp="1"/>
          </p:cNvSpPr>
          <p:nvPr>
            <p:ph type="body" sz="quarter" idx="10"/>
          </p:nvPr>
        </p:nvSpPr>
        <p:spPr>
          <a:xfrm>
            <a:off x="8074152" y="2969712"/>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E23D14F9-F88E-4F12-9AC6-2A4EFFE4CE74}"/>
              </a:ext>
            </a:extLst>
          </p:cNvPr>
          <p:cNvSpPr>
            <a:spLocks noGrp="1"/>
          </p:cNvSpPr>
          <p:nvPr>
            <p:ph sz="quarter" idx="11"/>
          </p:nvPr>
        </p:nvSpPr>
        <p:spPr>
          <a:xfrm>
            <a:off x="8074152" y="3505200"/>
            <a:ext cx="3657600" cy="289560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30974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s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17" name="Picture Placeholder 16" descr="Decorative icon">
            <a:extLst>
              <a:ext uri="{FF2B5EF4-FFF2-40B4-BE49-F238E27FC236}">
                <a16:creationId xmlns:a16="http://schemas.microsoft.com/office/drawing/2014/main" id="{F956EC9F-0644-4B4F-AE60-E255D0434B7C}"/>
              </a:ext>
              <a:ext uri="{C183D7F6-B498-43B3-948B-1728B52AA6E4}">
                <adec:decorative xmlns:adec="http://schemas.microsoft.com/office/drawing/2017/decorative" val="0"/>
              </a:ext>
            </a:extLst>
          </p:cNvPr>
          <p:cNvSpPr>
            <a:spLocks noGrp="1"/>
          </p:cNvSpPr>
          <p:nvPr>
            <p:ph type="pic" sz="quarter" idx="15"/>
          </p:nvPr>
        </p:nvSpPr>
        <p:spPr>
          <a:xfrm>
            <a:off x="457200" y="1219200"/>
            <a:ext cx="731520" cy="548640"/>
          </a:xfrm>
        </p:spPr>
        <p:txBody>
          <a:bodyPr>
            <a:normAutofit/>
          </a:bodyPr>
          <a:lstStyle>
            <a:lvl1pPr marL="0" indent="0">
              <a:buNone/>
              <a:defRPr sz="1400"/>
            </a:lvl1pPr>
          </a:lstStyle>
          <a:p>
            <a:endParaRPr lang="en-US"/>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84404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2379528"/>
            <a:ext cx="3657600" cy="402127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Picture Placeholder 16" descr="Decorative icon">
            <a:extLst>
              <a:ext uri="{FF2B5EF4-FFF2-40B4-BE49-F238E27FC236}">
                <a16:creationId xmlns:a16="http://schemas.microsoft.com/office/drawing/2014/main" id="{D0D4CD37-399A-4A2C-939D-E5E564E65B1F}"/>
              </a:ext>
              <a:ext uri="{C183D7F6-B498-43B3-948B-1728B52AA6E4}">
                <adec:decorative xmlns:adec="http://schemas.microsoft.com/office/drawing/2017/decorative" val="0"/>
              </a:ext>
            </a:extLst>
          </p:cNvPr>
          <p:cNvSpPr>
            <a:spLocks noGrp="1"/>
          </p:cNvSpPr>
          <p:nvPr>
            <p:ph type="pic" sz="quarter" idx="16"/>
          </p:nvPr>
        </p:nvSpPr>
        <p:spPr>
          <a:xfrm>
            <a:off x="4265676" y="1219200"/>
            <a:ext cx="731520" cy="548640"/>
          </a:xfrm>
        </p:spPr>
        <p:txBody>
          <a:bodyPr>
            <a:normAutofit/>
          </a:bodyPr>
          <a:lstStyle>
            <a:lvl1pPr marL="0" indent="0">
              <a:buNone/>
              <a:defRPr sz="1400"/>
            </a:lvl1pPr>
          </a:lstStyle>
          <a:p>
            <a:endParaRPr lang="en-US"/>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4265676" y="184404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4265676" y="2379528"/>
            <a:ext cx="3657600" cy="402127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6" descr="Decorative icon">
            <a:extLst>
              <a:ext uri="{FF2B5EF4-FFF2-40B4-BE49-F238E27FC236}">
                <a16:creationId xmlns:a16="http://schemas.microsoft.com/office/drawing/2014/main" id="{18D75371-EF70-44DF-A3B1-CBCC7DEF0161}"/>
              </a:ext>
              <a:ext uri="{C183D7F6-B498-43B3-948B-1728B52AA6E4}">
                <adec:decorative xmlns:adec="http://schemas.microsoft.com/office/drawing/2017/decorative" val="0"/>
              </a:ext>
            </a:extLst>
          </p:cNvPr>
          <p:cNvSpPr>
            <a:spLocks noGrp="1"/>
          </p:cNvSpPr>
          <p:nvPr>
            <p:ph type="pic" sz="quarter" idx="17"/>
          </p:nvPr>
        </p:nvSpPr>
        <p:spPr>
          <a:xfrm>
            <a:off x="8074152" y="1219200"/>
            <a:ext cx="731520" cy="548640"/>
          </a:xfrm>
        </p:spPr>
        <p:txBody>
          <a:bodyPr>
            <a:normAutofit/>
          </a:bodyPr>
          <a:lstStyle>
            <a:lvl1pPr marL="0" indent="0">
              <a:buNone/>
              <a:defRPr sz="1400"/>
            </a:lvl1pPr>
          </a:lstStyle>
          <a:p>
            <a:endParaRPr lang="en-US"/>
          </a:p>
        </p:txBody>
      </p:sp>
      <p:sp>
        <p:nvSpPr>
          <p:cNvPr id="11" name="Text Placeholder 4">
            <a:extLst>
              <a:ext uri="{FF2B5EF4-FFF2-40B4-BE49-F238E27FC236}">
                <a16:creationId xmlns:a16="http://schemas.microsoft.com/office/drawing/2014/main" id="{D7FC13B0-FCA2-419C-AC88-420248724BAB}"/>
              </a:ext>
            </a:extLst>
          </p:cNvPr>
          <p:cNvSpPr>
            <a:spLocks noGrp="1"/>
          </p:cNvSpPr>
          <p:nvPr>
            <p:ph type="body" sz="quarter" idx="10"/>
          </p:nvPr>
        </p:nvSpPr>
        <p:spPr>
          <a:xfrm>
            <a:off x="8074152" y="1844040"/>
            <a:ext cx="3657600" cy="459288"/>
          </a:xfrm>
        </p:spPr>
        <p:txBody>
          <a:bodyPr anchor="ctr" anchorCtr="0">
            <a:no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E23D14F9-F88E-4F12-9AC6-2A4EFFE4CE74}"/>
              </a:ext>
            </a:extLst>
          </p:cNvPr>
          <p:cNvSpPr>
            <a:spLocks noGrp="1"/>
          </p:cNvSpPr>
          <p:nvPr>
            <p:ph sz="quarter" idx="11"/>
          </p:nvPr>
        </p:nvSpPr>
        <p:spPr>
          <a:xfrm>
            <a:off x="8074152" y="2379528"/>
            <a:ext cx="3657600" cy="402127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73232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ption 2">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CCDE877-B958-4E94-8061-E0EC1C2A1423}"/>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a:extLst>
              <a:ext uri="{FF2B5EF4-FFF2-40B4-BE49-F238E27FC236}">
                <a16:creationId xmlns:a16="http://schemas.microsoft.com/office/drawing/2014/main" id="{6ABD8167-2B02-BBA0-E496-7B1D43CD59A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866" y="-17012"/>
            <a:ext cx="12252960" cy="6753196"/>
          </a:xfrm>
          <a:prstGeom prst="rect">
            <a:avLst/>
          </a:prstGeom>
        </p:spPr>
      </p:pic>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914400" y="1265381"/>
            <a:ext cx="10363200" cy="2244581"/>
          </a:xfrm>
        </p:spPr>
        <p:txBody>
          <a:bodyPr lIns="0" rIns="0" anchor="ctr" anchorCtr="0">
            <a:normAutofit/>
          </a:bodyPr>
          <a:lstStyle>
            <a:lvl1pPr algn="l">
              <a:defRPr sz="48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6C3341D3-4A80-4EE2-981C-52D067FA283D}"/>
              </a:ext>
            </a:extLst>
          </p:cNvPr>
          <p:cNvSpPr>
            <a:spLocks noGrp="1"/>
          </p:cNvSpPr>
          <p:nvPr>
            <p:ph type="subTitle" idx="1"/>
          </p:nvPr>
        </p:nvSpPr>
        <p:spPr>
          <a:xfrm>
            <a:off x="914400" y="3602038"/>
            <a:ext cx="10363200" cy="1655762"/>
          </a:xfrm>
        </p:spPr>
        <p:txBody>
          <a:bodyPr lIns="0" rIns="0">
            <a:normAutofit/>
          </a:bodyPr>
          <a:lstStyle>
            <a:lvl1pPr marL="0" indent="0" algn="l">
              <a:buNone/>
              <a:defRPr sz="1800">
                <a:solidFill>
                  <a:schemeClr val="tx1"/>
                </a:solidFill>
                <a:latin typeface="U.S. Bank Circular Book" panose="020B0504010101010104" pitchFamily="34" charset="0"/>
                <a:cs typeface="U.S. Bank Circular Book" panose="020B05040101010101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3" name="Text Placeholder 12">
            <a:extLst>
              <a:ext uri="{FF2B5EF4-FFF2-40B4-BE49-F238E27FC236}">
                <a16:creationId xmlns:a16="http://schemas.microsoft.com/office/drawing/2014/main" id="{9974155D-F45A-4DAB-83B6-CA6B677D9D36}"/>
              </a:ext>
            </a:extLst>
          </p:cNvPr>
          <p:cNvSpPr>
            <a:spLocks noGrp="1"/>
          </p:cNvSpPr>
          <p:nvPr>
            <p:ph type="body" sz="quarter" idx="14" hasCustomPrompt="1"/>
          </p:nvPr>
        </p:nvSpPr>
        <p:spPr>
          <a:xfrm>
            <a:off x="6862762" y="618890"/>
            <a:ext cx="4872037" cy="355444"/>
          </a:xfrm>
        </p:spPr>
        <p:txBody>
          <a:bodyPr lIns="0" rIns="0">
            <a:normAutofit/>
          </a:bodyPr>
          <a:lstStyle>
            <a:lvl1pPr marL="0" indent="0" algn="r">
              <a:buNone/>
              <a:defRPr sz="1400" b="0" cap="none" baseline="0">
                <a:solidFill>
                  <a:schemeClr val="tx1"/>
                </a:solidFill>
                <a:latin typeface="U.S. Bank Circular Book" panose="020B0504010101010104" pitchFamily="34" charset="0"/>
                <a:cs typeface="U.S. Bank Circular Book" panose="020B0504010101010104" pitchFamily="34" charset="0"/>
              </a:defRPr>
            </a:lvl1pPr>
            <a:lvl2pPr marL="457200" indent="0" algn="r">
              <a:buNone/>
              <a:defRPr>
                <a:solidFill>
                  <a:schemeClr val="accent1"/>
                </a:solidFill>
              </a:defRPr>
            </a:lvl2pPr>
            <a:lvl3pPr marL="914400" indent="0" algn="r">
              <a:buNone/>
              <a:defRPr>
                <a:solidFill>
                  <a:schemeClr val="accent1"/>
                </a:solidFill>
              </a:defRPr>
            </a:lvl3pPr>
            <a:lvl4pPr marL="1371600" indent="0" algn="r">
              <a:buNone/>
              <a:defRPr>
                <a:solidFill>
                  <a:schemeClr val="accent1"/>
                </a:solidFill>
              </a:defRPr>
            </a:lvl4pPr>
            <a:lvl5pPr marL="1828800" indent="0" algn="r">
              <a:buNone/>
              <a:defRPr>
                <a:solidFill>
                  <a:schemeClr val="accent1"/>
                </a:solidFill>
              </a:defRPr>
            </a:lvl5pPr>
          </a:lstStyle>
          <a:p>
            <a:pPr lvl="0"/>
            <a:r>
              <a:rPr lang="en-US"/>
              <a:t>Date</a:t>
            </a:r>
          </a:p>
        </p:txBody>
      </p:sp>
      <p:sp>
        <p:nvSpPr>
          <p:cNvPr id="14" name="TextBox 13">
            <a:extLst>
              <a:ext uri="{FF2B5EF4-FFF2-40B4-BE49-F238E27FC236}">
                <a16:creationId xmlns:a16="http://schemas.microsoft.com/office/drawing/2014/main" id="{38CB44E2-2B7B-43F8-BA10-533E121C32BD}"/>
              </a:ext>
            </a:extLst>
          </p:cNvPr>
          <p:cNvSpPr txBox="1"/>
          <p:nvPr userDrawn="1"/>
        </p:nvSpPr>
        <p:spPr>
          <a:xfrm>
            <a:off x="492256" y="6497320"/>
            <a:ext cx="2636520" cy="215444"/>
          </a:xfrm>
          <a:prstGeom prst="rect">
            <a:avLst/>
          </a:prstGeom>
          <a:noFill/>
          <a:ln>
            <a:noFill/>
          </a:ln>
        </p:spPr>
        <p:txBody>
          <a:bodyPr wrap="square" lIns="0" rIns="0" rtlCol="0">
            <a:spAutoFit/>
          </a:bodyPr>
          <a:lstStyle/>
          <a:p>
            <a:pPr algn="l"/>
            <a:r>
              <a:rPr lang="en-US" sz="800">
                <a:solidFill>
                  <a:schemeClr val="tx1"/>
                </a:solidFill>
                <a:latin typeface="Roboto Condensed" panose="02000000000000000000" pitchFamily="2" charset="0"/>
                <a:ea typeface="Roboto Condensed" panose="02000000000000000000" pitchFamily="2" charset="0"/>
              </a:rPr>
              <a:t>©U.S. Bank | Confidential</a:t>
            </a:r>
          </a:p>
        </p:txBody>
      </p:sp>
      <p:pic>
        <p:nvPicPr>
          <p:cNvPr id="5" name="Picture 4">
            <a:extLst>
              <a:ext uri="{FF2B5EF4-FFF2-40B4-BE49-F238E27FC236}">
                <a16:creationId xmlns:a16="http://schemas.microsoft.com/office/drawing/2014/main" id="{21E6BFB9-6F23-4728-9939-74BBBCD40DE0}"/>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14776" y="460371"/>
            <a:ext cx="1828800" cy="510166"/>
          </a:xfrm>
          <a:prstGeom prst="rect">
            <a:avLst/>
          </a:prstGeom>
        </p:spPr>
      </p:pic>
    </p:spTree>
    <p:extLst>
      <p:ext uri="{BB962C8B-B14F-4D97-AF65-F5344CB8AC3E}">
        <p14:creationId xmlns:p14="http://schemas.microsoft.com/office/powerpoint/2010/main" val="351921033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ote or Statment opt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914400" y="1219201"/>
            <a:ext cx="10363200" cy="3408218"/>
          </a:xfrm>
        </p:spPr>
        <p:txBody>
          <a:bodyPr lIns="0" rIns="0" anchor="t" anchorCtr="0">
            <a:normAutofit/>
          </a:bodyPr>
          <a:lstStyle>
            <a:lvl1pPr algn="l">
              <a:defRPr sz="4800">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8D259D7A-CC9D-4A77-9D6E-B4FC11266B2D}"/>
              </a:ext>
            </a:extLst>
          </p:cNvPr>
          <p:cNvSpPr>
            <a:spLocks noGrp="1"/>
          </p:cNvSpPr>
          <p:nvPr>
            <p:ph sz="quarter" idx="10"/>
          </p:nvPr>
        </p:nvSpPr>
        <p:spPr>
          <a:xfrm>
            <a:off x="914400" y="4900814"/>
            <a:ext cx="10363200" cy="500526"/>
          </a:xfrm>
        </p:spPr>
        <p:txBody>
          <a:bodyPr>
            <a:noAutofit/>
          </a:bodyPr>
          <a:lstStyle>
            <a:lvl1pPr marL="0" indent="0">
              <a:buNone/>
              <a:defRPr sz="2400" b="0" cap="none" baseline="0">
                <a:latin typeface="U.S. Bank Circular Medium" panose="020B0604010101010104" pitchFamily="34" charset="0"/>
                <a:cs typeface="U.S. Bank Circular Medium" panose="020B06040101010101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p:txBody>
      </p:sp>
    </p:spTree>
    <p:extLst>
      <p:ext uri="{BB962C8B-B14F-4D97-AF65-F5344CB8AC3E}">
        <p14:creationId xmlns:p14="http://schemas.microsoft.com/office/powerpoint/2010/main" val="37155352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44F27-B49D-4879-87B5-154CE5E0D718}"/>
              </a:ext>
            </a:extLst>
          </p:cNvPr>
          <p:cNvSpPr>
            <a:spLocks noGrp="1"/>
          </p:cNvSpPr>
          <p:nvPr>
            <p:ph type="title"/>
          </p:nvPr>
        </p:nvSpPr>
        <p:spPr>
          <a:xfrm>
            <a:off x="457200" y="323273"/>
            <a:ext cx="11247120" cy="953654"/>
          </a:xfrm>
        </p:spPr>
        <p:txBody>
          <a:bodyPr/>
          <a:lstStyle/>
          <a:p>
            <a:r>
              <a:rPr lang="en-US"/>
              <a:t>Click to edit Master title style</a:t>
            </a:r>
          </a:p>
        </p:txBody>
      </p:sp>
    </p:spTree>
    <p:extLst>
      <p:ext uri="{BB962C8B-B14F-4D97-AF65-F5344CB8AC3E}">
        <p14:creationId xmlns:p14="http://schemas.microsoft.com/office/powerpoint/2010/main" val="38376701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C88C1-CACB-43FE-AA14-B1C0C0CDB4BC}"/>
              </a:ext>
            </a:extLst>
          </p:cNvPr>
          <p:cNvSpPr>
            <a:spLocks noGrp="1"/>
          </p:cNvSpPr>
          <p:nvPr>
            <p:ph type="title"/>
          </p:nvPr>
        </p:nvSpPr>
        <p:spPr>
          <a:xfrm>
            <a:off x="457200" y="-1126157"/>
            <a:ext cx="11247120" cy="912090"/>
          </a:xfrm>
        </p:spPr>
        <p:txBody>
          <a:bodyPr/>
          <a:lstStyle/>
          <a:p>
            <a:r>
              <a:rPr lang="en-US"/>
              <a:t>Click to edit Master title style</a:t>
            </a:r>
          </a:p>
        </p:txBody>
      </p:sp>
    </p:spTree>
    <p:extLst>
      <p:ext uri="{BB962C8B-B14F-4D97-AF65-F5344CB8AC3E}">
        <p14:creationId xmlns:p14="http://schemas.microsoft.com/office/powerpoint/2010/main" val="38105556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ght columns o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17" name="Picture Placeholder 16" descr="Decorative icon">
            <a:extLst>
              <a:ext uri="{FF2B5EF4-FFF2-40B4-BE49-F238E27FC236}">
                <a16:creationId xmlns:a16="http://schemas.microsoft.com/office/drawing/2014/main" id="{F956EC9F-0644-4B4F-AE60-E255D0434B7C}"/>
              </a:ext>
              <a:ext uri="{C183D7F6-B498-43B3-948B-1728B52AA6E4}">
                <adec:decorative xmlns:adec="http://schemas.microsoft.com/office/drawing/2017/decorative" val="0"/>
              </a:ext>
            </a:extLst>
          </p:cNvPr>
          <p:cNvSpPr>
            <a:spLocks noGrp="1"/>
          </p:cNvSpPr>
          <p:nvPr>
            <p:ph type="pic" sz="quarter" idx="15"/>
          </p:nvPr>
        </p:nvSpPr>
        <p:spPr>
          <a:xfrm>
            <a:off x="457200" y="1219200"/>
            <a:ext cx="731520" cy="548640"/>
          </a:xfrm>
        </p:spPr>
        <p:txBody>
          <a:bodyPr>
            <a:normAutofit/>
          </a:bodyPr>
          <a:lstStyle>
            <a:lvl1pPr marL="0" indent="0">
              <a:buNone/>
              <a:defRPr sz="1400"/>
            </a:lvl1pPr>
          </a:lstStyle>
          <a:p>
            <a:endParaRPr lang="en-US"/>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77949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2498460"/>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18" name="Picture Placeholder 16" descr="Decorative icon">
            <a:extLst>
              <a:ext uri="{FF2B5EF4-FFF2-40B4-BE49-F238E27FC236}">
                <a16:creationId xmlns:a16="http://schemas.microsoft.com/office/drawing/2014/main" id="{D0D4CD37-399A-4A2C-939D-E5E564E65B1F}"/>
              </a:ext>
              <a:ext uri="{C183D7F6-B498-43B3-948B-1728B52AA6E4}">
                <adec:decorative xmlns:adec="http://schemas.microsoft.com/office/drawing/2017/decorative" val="0"/>
              </a:ext>
            </a:extLst>
          </p:cNvPr>
          <p:cNvSpPr>
            <a:spLocks noGrp="1"/>
          </p:cNvSpPr>
          <p:nvPr>
            <p:ph type="pic" sz="quarter" idx="16"/>
          </p:nvPr>
        </p:nvSpPr>
        <p:spPr>
          <a:xfrm>
            <a:off x="3302000" y="1219200"/>
            <a:ext cx="731520" cy="548640"/>
          </a:xfrm>
        </p:spPr>
        <p:txBody>
          <a:bodyPr>
            <a:normAutofit/>
          </a:bodyPr>
          <a:lstStyle>
            <a:lvl1pPr marL="0" indent="0">
              <a:buNone/>
              <a:defRPr sz="1400"/>
            </a:lvl1pPr>
          </a:lstStyle>
          <a:p>
            <a:endParaRPr lang="en-US"/>
          </a:p>
        </p:txBody>
      </p:sp>
      <p:sp>
        <p:nvSpPr>
          <p:cNvPr id="5" name="Text Placeholder 4">
            <a:extLst>
              <a:ext uri="{FF2B5EF4-FFF2-40B4-BE49-F238E27FC236}">
                <a16:creationId xmlns:a16="http://schemas.microsoft.com/office/drawing/2014/main" id="{56D52E74-494C-474F-8672-CFC2FAF9CD85}"/>
              </a:ext>
            </a:extLst>
          </p:cNvPr>
          <p:cNvSpPr>
            <a:spLocks noGrp="1"/>
          </p:cNvSpPr>
          <p:nvPr>
            <p:ph type="body" sz="quarter" idx="3"/>
          </p:nvPr>
        </p:nvSpPr>
        <p:spPr>
          <a:xfrm>
            <a:off x="3302000" y="177949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90ACCE-F0BC-46C5-8AC6-CA30DDB02FFC}"/>
              </a:ext>
            </a:extLst>
          </p:cNvPr>
          <p:cNvSpPr>
            <a:spLocks noGrp="1"/>
          </p:cNvSpPr>
          <p:nvPr>
            <p:ph sz="quarter" idx="4"/>
          </p:nvPr>
        </p:nvSpPr>
        <p:spPr>
          <a:xfrm>
            <a:off x="3302000" y="2498460"/>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19" name="Picture Placeholder 16" descr="Decorative icon">
            <a:extLst>
              <a:ext uri="{FF2B5EF4-FFF2-40B4-BE49-F238E27FC236}">
                <a16:creationId xmlns:a16="http://schemas.microsoft.com/office/drawing/2014/main" id="{18D75371-EF70-44DF-A3B1-CBCC7DEF0161}"/>
              </a:ext>
              <a:ext uri="{C183D7F6-B498-43B3-948B-1728B52AA6E4}">
                <adec:decorative xmlns:adec="http://schemas.microsoft.com/office/drawing/2017/decorative" val="0"/>
              </a:ext>
            </a:extLst>
          </p:cNvPr>
          <p:cNvSpPr>
            <a:spLocks noGrp="1"/>
          </p:cNvSpPr>
          <p:nvPr>
            <p:ph type="pic" sz="quarter" idx="17"/>
          </p:nvPr>
        </p:nvSpPr>
        <p:spPr>
          <a:xfrm>
            <a:off x="6146800" y="1219200"/>
            <a:ext cx="731520" cy="548640"/>
          </a:xfrm>
        </p:spPr>
        <p:txBody>
          <a:bodyPr>
            <a:normAutofit/>
          </a:bodyPr>
          <a:lstStyle>
            <a:lvl1pPr marL="0" indent="0">
              <a:buNone/>
              <a:defRPr sz="1400"/>
            </a:lvl1pPr>
          </a:lstStyle>
          <a:p>
            <a:endParaRPr lang="en-US"/>
          </a:p>
        </p:txBody>
      </p:sp>
      <p:sp>
        <p:nvSpPr>
          <p:cNvPr id="11" name="Text Placeholder 4">
            <a:extLst>
              <a:ext uri="{FF2B5EF4-FFF2-40B4-BE49-F238E27FC236}">
                <a16:creationId xmlns:a16="http://schemas.microsoft.com/office/drawing/2014/main" id="{D7FC13B0-FCA2-419C-AC88-420248724BAB}"/>
              </a:ext>
            </a:extLst>
          </p:cNvPr>
          <p:cNvSpPr>
            <a:spLocks noGrp="1"/>
          </p:cNvSpPr>
          <p:nvPr>
            <p:ph type="body" sz="quarter" idx="10"/>
          </p:nvPr>
        </p:nvSpPr>
        <p:spPr>
          <a:xfrm>
            <a:off x="6146800" y="177949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E23D14F9-F88E-4F12-9AC6-2A4EFFE4CE74}"/>
              </a:ext>
            </a:extLst>
          </p:cNvPr>
          <p:cNvSpPr>
            <a:spLocks noGrp="1"/>
          </p:cNvSpPr>
          <p:nvPr>
            <p:ph sz="quarter" idx="11"/>
          </p:nvPr>
        </p:nvSpPr>
        <p:spPr>
          <a:xfrm>
            <a:off x="6146800" y="2498460"/>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21" name="Picture Placeholder 16" descr="Decorative icon">
            <a:extLst>
              <a:ext uri="{FF2B5EF4-FFF2-40B4-BE49-F238E27FC236}">
                <a16:creationId xmlns:a16="http://schemas.microsoft.com/office/drawing/2014/main" id="{95518BAC-21C4-40FC-9597-1BB172714F52}"/>
              </a:ext>
              <a:ext uri="{C183D7F6-B498-43B3-948B-1728B52AA6E4}">
                <adec:decorative xmlns:adec="http://schemas.microsoft.com/office/drawing/2017/decorative" val="0"/>
              </a:ext>
            </a:extLst>
          </p:cNvPr>
          <p:cNvSpPr>
            <a:spLocks noGrp="1"/>
          </p:cNvSpPr>
          <p:nvPr>
            <p:ph type="pic" sz="quarter" idx="20"/>
          </p:nvPr>
        </p:nvSpPr>
        <p:spPr>
          <a:xfrm>
            <a:off x="8991600" y="1219200"/>
            <a:ext cx="731520" cy="548640"/>
          </a:xfrm>
        </p:spPr>
        <p:txBody>
          <a:bodyPr>
            <a:normAutofit/>
          </a:bodyPr>
          <a:lstStyle>
            <a:lvl1pPr marL="0" indent="0">
              <a:buNone/>
              <a:defRPr sz="1400"/>
            </a:lvl1pPr>
          </a:lstStyle>
          <a:p>
            <a:endParaRPr lang="en-US"/>
          </a:p>
        </p:txBody>
      </p:sp>
      <p:sp>
        <p:nvSpPr>
          <p:cNvPr id="16" name="Text Placeholder 4">
            <a:extLst>
              <a:ext uri="{FF2B5EF4-FFF2-40B4-BE49-F238E27FC236}">
                <a16:creationId xmlns:a16="http://schemas.microsoft.com/office/drawing/2014/main" id="{9ABCDE31-9A6F-45B6-9358-50480BB9C63B}"/>
              </a:ext>
            </a:extLst>
          </p:cNvPr>
          <p:cNvSpPr>
            <a:spLocks noGrp="1"/>
          </p:cNvSpPr>
          <p:nvPr>
            <p:ph type="body" sz="quarter" idx="18"/>
          </p:nvPr>
        </p:nvSpPr>
        <p:spPr>
          <a:xfrm>
            <a:off x="8991600" y="177949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5">
            <a:extLst>
              <a:ext uri="{FF2B5EF4-FFF2-40B4-BE49-F238E27FC236}">
                <a16:creationId xmlns:a16="http://schemas.microsoft.com/office/drawing/2014/main" id="{76BE210F-90D0-4508-82CD-390DB0F6C0DF}"/>
              </a:ext>
            </a:extLst>
          </p:cNvPr>
          <p:cNvSpPr>
            <a:spLocks noGrp="1"/>
          </p:cNvSpPr>
          <p:nvPr>
            <p:ph sz="quarter" idx="19"/>
          </p:nvPr>
        </p:nvSpPr>
        <p:spPr>
          <a:xfrm>
            <a:off x="8991600" y="2498460"/>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28" name="Picture Placeholder 16" descr="Decorative icon">
            <a:extLst>
              <a:ext uri="{FF2B5EF4-FFF2-40B4-BE49-F238E27FC236}">
                <a16:creationId xmlns:a16="http://schemas.microsoft.com/office/drawing/2014/main" id="{88326D67-C5E5-4528-837F-4B17B6CD8C8B}"/>
              </a:ext>
              <a:ext uri="{C183D7F6-B498-43B3-948B-1728B52AA6E4}">
                <adec:decorative xmlns:adec="http://schemas.microsoft.com/office/drawing/2017/decorative" val="0"/>
              </a:ext>
            </a:extLst>
          </p:cNvPr>
          <p:cNvSpPr>
            <a:spLocks noGrp="1"/>
          </p:cNvSpPr>
          <p:nvPr>
            <p:ph type="pic" sz="quarter" idx="27"/>
          </p:nvPr>
        </p:nvSpPr>
        <p:spPr>
          <a:xfrm>
            <a:off x="457200" y="3888890"/>
            <a:ext cx="731520" cy="548640"/>
          </a:xfrm>
        </p:spPr>
        <p:txBody>
          <a:bodyPr>
            <a:normAutofit/>
          </a:bodyPr>
          <a:lstStyle>
            <a:lvl1pPr marL="0" indent="0">
              <a:buNone/>
              <a:defRPr sz="1400"/>
            </a:lvl1pPr>
          </a:lstStyle>
          <a:p>
            <a:endParaRPr lang="en-US"/>
          </a:p>
        </p:txBody>
      </p:sp>
      <p:sp>
        <p:nvSpPr>
          <p:cNvPr id="22" name="Text Placeholder 2">
            <a:extLst>
              <a:ext uri="{FF2B5EF4-FFF2-40B4-BE49-F238E27FC236}">
                <a16:creationId xmlns:a16="http://schemas.microsoft.com/office/drawing/2014/main" id="{CAC8016B-EAEF-4CC2-BC7E-226087CA1089}"/>
              </a:ext>
            </a:extLst>
          </p:cNvPr>
          <p:cNvSpPr>
            <a:spLocks noGrp="1"/>
          </p:cNvSpPr>
          <p:nvPr>
            <p:ph type="body" idx="21"/>
          </p:nvPr>
        </p:nvSpPr>
        <p:spPr>
          <a:xfrm>
            <a:off x="457200" y="444918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3C415664-12A6-4590-A833-1F477A67E9E1}"/>
              </a:ext>
            </a:extLst>
          </p:cNvPr>
          <p:cNvSpPr>
            <a:spLocks noGrp="1"/>
          </p:cNvSpPr>
          <p:nvPr>
            <p:ph sz="half" idx="22"/>
          </p:nvPr>
        </p:nvSpPr>
        <p:spPr>
          <a:xfrm>
            <a:off x="457200" y="5157392"/>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29" name="Picture Placeholder 16" descr="Decorative icon">
            <a:extLst>
              <a:ext uri="{FF2B5EF4-FFF2-40B4-BE49-F238E27FC236}">
                <a16:creationId xmlns:a16="http://schemas.microsoft.com/office/drawing/2014/main" id="{BDB82AE7-FC58-4F88-8A94-9BD56240AC10}"/>
              </a:ext>
              <a:ext uri="{C183D7F6-B498-43B3-948B-1728B52AA6E4}">
                <adec:decorative xmlns:adec="http://schemas.microsoft.com/office/drawing/2017/decorative" val="0"/>
              </a:ext>
            </a:extLst>
          </p:cNvPr>
          <p:cNvSpPr>
            <a:spLocks noGrp="1"/>
          </p:cNvSpPr>
          <p:nvPr>
            <p:ph type="pic" sz="quarter" idx="28"/>
          </p:nvPr>
        </p:nvSpPr>
        <p:spPr>
          <a:xfrm>
            <a:off x="3302000" y="3888890"/>
            <a:ext cx="731520" cy="548640"/>
          </a:xfrm>
        </p:spPr>
        <p:txBody>
          <a:bodyPr>
            <a:normAutofit/>
          </a:bodyPr>
          <a:lstStyle>
            <a:lvl1pPr marL="0" indent="0">
              <a:buNone/>
              <a:defRPr sz="1400"/>
            </a:lvl1pPr>
          </a:lstStyle>
          <a:p>
            <a:endParaRPr lang="en-US"/>
          </a:p>
        </p:txBody>
      </p:sp>
      <p:sp>
        <p:nvSpPr>
          <p:cNvPr id="24" name="Text Placeholder 4">
            <a:extLst>
              <a:ext uri="{FF2B5EF4-FFF2-40B4-BE49-F238E27FC236}">
                <a16:creationId xmlns:a16="http://schemas.microsoft.com/office/drawing/2014/main" id="{E2C44D0A-C0BA-4B61-91CD-F0680EE39F45}"/>
              </a:ext>
            </a:extLst>
          </p:cNvPr>
          <p:cNvSpPr>
            <a:spLocks noGrp="1"/>
          </p:cNvSpPr>
          <p:nvPr>
            <p:ph type="body" sz="quarter" idx="23"/>
          </p:nvPr>
        </p:nvSpPr>
        <p:spPr>
          <a:xfrm>
            <a:off x="3302000" y="444918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Content Placeholder 5">
            <a:extLst>
              <a:ext uri="{FF2B5EF4-FFF2-40B4-BE49-F238E27FC236}">
                <a16:creationId xmlns:a16="http://schemas.microsoft.com/office/drawing/2014/main" id="{6978C68F-C0FF-45C3-95B2-A9182DB50CE9}"/>
              </a:ext>
            </a:extLst>
          </p:cNvPr>
          <p:cNvSpPr>
            <a:spLocks noGrp="1"/>
          </p:cNvSpPr>
          <p:nvPr>
            <p:ph sz="quarter" idx="24"/>
          </p:nvPr>
        </p:nvSpPr>
        <p:spPr>
          <a:xfrm>
            <a:off x="3302000" y="5157392"/>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30" name="Picture Placeholder 16" descr="Decorative icon">
            <a:extLst>
              <a:ext uri="{FF2B5EF4-FFF2-40B4-BE49-F238E27FC236}">
                <a16:creationId xmlns:a16="http://schemas.microsoft.com/office/drawing/2014/main" id="{98DEFE6B-0607-481A-AAD0-2FC865FB7F89}"/>
              </a:ext>
              <a:ext uri="{C183D7F6-B498-43B3-948B-1728B52AA6E4}">
                <adec:decorative xmlns:adec="http://schemas.microsoft.com/office/drawing/2017/decorative" val="0"/>
              </a:ext>
            </a:extLst>
          </p:cNvPr>
          <p:cNvSpPr>
            <a:spLocks noGrp="1"/>
          </p:cNvSpPr>
          <p:nvPr>
            <p:ph type="pic" sz="quarter" idx="29"/>
          </p:nvPr>
        </p:nvSpPr>
        <p:spPr>
          <a:xfrm>
            <a:off x="6146800" y="3888890"/>
            <a:ext cx="731520" cy="548640"/>
          </a:xfrm>
        </p:spPr>
        <p:txBody>
          <a:bodyPr>
            <a:normAutofit/>
          </a:bodyPr>
          <a:lstStyle>
            <a:lvl1pPr marL="0" indent="0">
              <a:buNone/>
              <a:defRPr sz="1400"/>
            </a:lvl1pPr>
          </a:lstStyle>
          <a:p>
            <a:endParaRPr lang="en-US"/>
          </a:p>
        </p:txBody>
      </p:sp>
      <p:sp>
        <p:nvSpPr>
          <p:cNvPr id="26" name="Text Placeholder 4">
            <a:extLst>
              <a:ext uri="{FF2B5EF4-FFF2-40B4-BE49-F238E27FC236}">
                <a16:creationId xmlns:a16="http://schemas.microsoft.com/office/drawing/2014/main" id="{DD0FEC00-3367-42CD-ABD9-22E5D633F269}"/>
              </a:ext>
            </a:extLst>
          </p:cNvPr>
          <p:cNvSpPr>
            <a:spLocks noGrp="1"/>
          </p:cNvSpPr>
          <p:nvPr>
            <p:ph type="body" sz="quarter" idx="25"/>
          </p:nvPr>
        </p:nvSpPr>
        <p:spPr>
          <a:xfrm>
            <a:off x="6146800" y="444918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Content Placeholder 5">
            <a:extLst>
              <a:ext uri="{FF2B5EF4-FFF2-40B4-BE49-F238E27FC236}">
                <a16:creationId xmlns:a16="http://schemas.microsoft.com/office/drawing/2014/main" id="{70DD8004-B0C4-47B3-B228-A073320E42B7}"/>
              </a:ext>
            </a:extLst>
          </p:cNvPr>
          <p:cNvSpPr>
            <a:spLocks noGrp="1"/>
          </p:cNvSpPr>
          <p:nvPr>
            <p:ph sz="quarter" idx="26"/>
          </p:nvPr>
        </p:nvSpPr>
        <p:spPr>
          <a:xfrm>
            <a:off x="6146800" y="5157392"/>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
        <p:nvSpPr>
          <p:cNvPr id="33" name="Picture Placeholder 16" descr="Decorative icon">
            <a:extLst>
              <a:ext uri="{FF2B5EF4-FFF2-40B4-BE49-F238E27FC236}">
                <a16:creationId xmlns:a16="http://schemas.microsoft.com/office/drawing/2014/main" id="{2FE647FA-435F-4ACF-BC55-9172DFF423F8}"/>
              </a:ext>
              <a:ext uri="{C183D7F6-B498-43B3-948B-1728B52AA6E4}">
                <adec:decorative xmlns:adec="http://schemas.microsoft.com/office/drawing/2017/decorative" val="0"/>
              </a:ext>
            </a:extLst>
          </p:cNvPr>
          <p:cNvSpPr>
            <a:spLocks noGrp="1"/>
          </p:cNvSpPr>
          <p:nvPr>
            <p:ph type="pic" sz="quarter" idx="32"/>
          </p:nvPr>
        </p:nvSpPr>
        <p:spPr>
          <a:xfrm>
            <a:off x="8991600" y="3888890"/>
            <a:ext cx="731520" cy="548640"/>
          </a:xfrm>
        </p:spPr>
        <p:txBody>
          <a:bodyPr>
            <a:normAutofit/>
          </a:bodyPr>
          <a:lstStyle>
            <a:lvl1pPr marL="0" indent="0">
              <a:buNone/>
              <a:defRPr sz="1400"/>
            </a:lvl1pPr>
          </a:lstStyle>
          <a:p>
            <a:endParaRPr lang="en-US"/>
          </a:p>
        </p:txBody>
      </p:sp>
      <p:sp>
        <p:nvSpPr>
          <p:cNvPr id="31" name="Text Placeholder 4">
            <a:extLst>
              <a:ext uri="{FF2B5EF4-FFF2-40B4-BE49-F238E27FC236}">
                <a16:creationId xmlns:a16="http://schemas.microsoft.com/office/drawing/2014/main" id="{4F786B74-963E-47F5-9D92-93D9A326522C}"/>
              </a:ext>
            </a:extLst>
          </p:cNvPr>
          <p:cNvSpPr>
            <a:spLocks noGrp="1"/>
          </p:cNvSpPr>
          <p:nvPr>
            <p:ph type="body" sz="quarter" idx="30"/>
          </p:nvPr>
        </p:nvSpPr>
        <p:spPr>
          <a:xfrm>
            <a:off x="8991600" y="4449182"/>
            <a:ext cx="2743200" cy="685800"/>
          </a:xfrm>
        </p:spPr>
        <p:txBody>
          <a:bodyPr anchor="ctr" anchorCtr="0">
            <a:noAutofit/>
          </a:bodyPr>
          <a:lstStyle>
            <a:lvl1pPr marL="0" indent="0">
              <a:buNone/>
              <a:defRPr sz="28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5">
            <a:extLst>
              <a:ext uri="{FF2B5EF4-FFF2-40B4-BE49-F238E27FC236}">
                <a16:creationId xmlns:a16="http://schemas.microsoft.com/office/drawing/2014/main" id="{A6EB2CFA-DC7B-4224-9380-09EB246BF7F8}"/>
              </a:ext>
            </a:extLst>
          </p:cNvPr>
          <p:cNvSpPr>
            <a:spLocks noGrp="1"/>
          </p:cNvSpPr>
          <p:nvPr>
            <p:ph sz="quarter" idx="31"/>
          </p:nvPr>
        </p:nvSpPr>
        <p:spPr>
          <a:xfrm>
            <a:off x="8991600" y="5157392"/>
            <a:ext cx="2743200" cy="1008529"/>
          </a:xfrm>
        </p:spPr>
        <p:txBody>
          <a:bodyPr>
            <a:normAutofit/>
          </a:bodyPr>
          <a:lstStyle>
            <a:lvl1pPr marL="0" indent="0">
              <a:buNone/>
              <a:defRPr sz="2000"/>
            </a:lvl1pPr>
            <a:lvl2pPr>
              <a:defRPr sz="2000"/>
            </a:lvl2pPr>
            <a:lvl3pPr>
              <a:defRPr sz="1800"/>
            </a:lvl3pPr>
            <a:lvl4pPr>
              <a:defRPr sz="1600"/>
            </a:lvl4pPr>
            <a:lvl5pPr>
              <a:defRPr sz="1400"/>
            </a:lvl5pPr>
          </a:lstStyle>
          <a:p>
            <a:pPr lvl="0"/>
            <a:r>
              <a:rPr lang="en-US"/>
              <a:t>Click to edit Master text styles</a:t>
            </a:r>
          </a:p>
        </p:txBody>
      </p:sp>
    </p:spTree>
    <p:extLst>
      <p:ext uri="{BB962C8B-B14F-4D97-AF65-F5344CB8AC3E}">
        <p14:creationId xmlns:p14="http://schemas.microsoft.com/office/powerpoint/2010/main" val="24684307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CCDE877-B958-4E94-8061-E0EC1C2A1423}"/>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41B316A1-4906-483D-A0FB-A3E7C51A6F32}"/>
              </a:ext>
            </a:extLst>
          </p:cNvPr>
          <p:cNvSpPr>
            <a:spLocks noGrp="1"/>
          </p:cNvSpPr>
          <p:nvPr>
            <p:ph type="title" idx="4294967295" hasCustomPrompt="1"/>
          </p:nvPr>
        </p:nvSpPr>
        <p:spPr>
          <a:xfrm>
            <a:off x="457200" y="-1219468"/>
            <a:ext cx="8213277" cy="954742"/>
          </a:xfrm>
        </p:spPr>
        <p:txBody>
          <a:bodyPr/>
          <a:lstStyle>
            <a:lvl1pPr>
              <a:defRPr/>
            </a:lvl1pPr>
          </a:lstStyle>
          <a:p>
            <a:r>
              <a:rPr lang="en-US"/>
              <a:t>U.S. Bank logo</a:t>
            </a:r>
          </a:p>
        </p:txBody>
      </p:sp>
      <p:pic>
        <p:nvPicPr>
          <p:cNvPr id="3" name="Picture 2" descr="U.S. Bank logo">
            <a:extLst>
              <a:ext uri="{FF2B5EF4-FFF2-40B4-BE49-F238E27FC236}">
                <a16:creationId xmlns:a16="http://schemas.microsoft.com/office/drawing/2014/main" id="{47F73827-EA08-4065-95B0-8558B51364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35057" y="2856803"/>
            <a:ext cx="4343400" cy="1211644"/>
          </a:xfrm>
          <a:prstGeom prst="rect">
            <a:avLst/>
          </a:prstGeom>
        </p:spPr>
      </p:pic>
    </p:spTree>
    <p:extLst>
      <p:ext uri="{BB962C8B-B14F-4D97-AF65-F5344CB8AC3E}">
        <p14:creationId xmlns:p14="http://schemas.microsoft.com/office/powerpoint/2010/main" val="261016934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option">
    <p:bg>
      <p:bgRef idx="1001">
        <a:schemeClr val="bg2"/>
      </p:bgRef>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D8952FD6-7643-581E-50B2-0B9BCBC3106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866" y="-17012"/>
            <a:ext cx="12252960" cy="6753196"/>
          </a:xfrm>
          <a:prstGeom prst="rect">
            <a:avLst/>
          </a:prstGeom>
        </p:spPr>
      </p:pic>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457200" y="323273"/>
            <a:ext cx="11247120" cy="953654"/>
          </a:xfrm>
        </p:spPr>
        <p:txBody>
          <a:bodyPr lIns="0" rIns="0" anchor="ctr" anchorCtr="0">
            <a:normAutofit/>
          </a:bodyPr>
          <a:lstStyle>
            <a:lvl1pPr algn="l">
              <a:defRPr sz="3000">
                <a:solidFill>
                  <a:schemeClr val="bg2"/>
                </a:solidFill>
              </a:defRPr>
            </a:lvl1pPr>
          </a:lstStyle>
          <a:p>
            <a:r>
              <a:rPr lang="en-US"/>
              <a:t>Click to edit Master title style</a:t>
            </a:r>
          </a:p>
        </p:txBody>
      </p:sp>
      <p:sp>
        <p:nvSpPr>
          <p:cNvPr id="5" name="Text Placeholder 4">
            <a:extLst>
              <a:ext uri="{FF2B5EF4-FFF2-40B4-BE49-F238E27FC236}">
                <a16:creationId xmlns:a16="http://schemas.microsoft.com/office/drawing/2014/main" id="{CBB5D7FC-FABA-49C0-9459-60621061C20B}"/>
              </a:ext>
            </a:extLst>
          </p:cNvPr>
          <p:cNvSpPr>
            <a:spLocks noGrp="1"/>
          </p:cNvSpPr>
          <p:nvPr>
            <p:ph type="body" sz="quarter" idx="10"/>
          </p:nvPr>
        </p:nvSpPr>
        <p:spPr>
          <a:xfrm>
            <a:off x="469232" y="1361920"/>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21" name="Text Placeholder 7">
            <a:extLst>
              <a:ext uri="{FF2B5EF4-FFF2-40B4-BE49-F238E27FC236}">
                <a16:creationId xmlns:a16="http://schemas.microsoft.com/office/drawing/2014/main" id="{87FEB9B6-B5E8-4058-9C3A-125339612F83}"/>
              </a:ext>
            </a:extLst>
          </p:cNvPr>
          <p:cNvSpPr>
            <a:spLocks noGrp="1"/>
          </p:cNvSpPr>
          <p:nvPr>
            <p:ph type="body" sz="quarter" idx="25"/>
          </p:nvPr>
        </p:nvSpPr>
        <p:spPr>
          <a:xfrm>
            <a:off x="469232" y="1656764"/>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593E819C-0862-4261-A916-351A800C4F67}"/>
              </a:ext>
            </a:extLst>
          </p:cNvPr>
          <p:cNvSpPr>
            <a:spLocks noGrp="1"/>
          </p:cNvSpPr>
          <p:nvPr>
            <p:ph type="body" sz="quarter" idx="11"/>
          </p:nvPr>
        </p:nvSpPr>
        <p:spPr>
          <a:xfrm>
            <a:off x="469232" y="2314422"/>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8" name="Text Placeholder 7">
            <a:extLst>
              <a:ext uri="{FF2B5EF4-FFF2-40B4-BE49-F238E27FC236}">
                <a16:creationId xmlns:a16="http://schemas.microsoft.com/office/drawing/2014/main" id="{23BC6AB3-EDC5-4F08-9811-DC3899F1D4DD}"/>
              </a:ext>
            </a:extLst>
          </p:cNvPr>
          <p:cNvSpPr>
            <a:spLocks noGrp="1"/>
          </p:cNvSpPr>
          <p:nvPr>
            <p:ph type="body" sz="quarter" idx="14"/>
          </p:nvPr>
        </p:nvSpPr>
        <p:spPr>
          <a:xfrm>
            <a:off x="469232" y="2611013"/>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14" name="Text Placeholder 4">
            <a:extLst>
              <a:ext uri="{FF2B5EF4-FFF2-40B4-BE49-F238E27FC236}">
                <a16:creationId xmlns:a16="http://schemas.microsoft.com/office/drawing/2014/main" id="{1D8B5AC3-7220-4ADD-889F-AD42D72F9AA2}"/>
              </a:ext>
            </a:extLst>
          </p:cNvPr>
          <p:cNvSpPr>
            <a:spLocks noGrp="1"/>
          </p:cNvSpPr>
          <p:nvPr>
            <p:ph type="body" sz="quarter" idx="12"/>
          </p:nvPr>
        </p:nvSpPr>
        <p:spPr>
          <a:xfrm>
            <a:off x="469232" y="3266704"/>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19" name="Text Placeholder 7">
            <a:extLst>
              <a:ext uri="{FF2B5EF4-FFF2-40B4-BE49-F238E27FC236}">
                <a16:creationId xmlns:a16="http://schemas.microsoft.com/office/drawing/2014/main" id="{2EE21F83-20B3-433C-A161-F1AAC643E121}"/>
              </a:ext>
            </a:extLst>
          </p:cNvPr>
          <p:cNvSpPr>
            <a:spLocks noGrp="1"/>
          </p:cNvSpPr>
          <p:nvPr>
            <p:ph type="body" sz="quarter" idx="15"/>
          </p:nvPr>
        </p:nvSpPr>
        <p:spPr>
          <a:xfrm>
            <a:off x="469232" y="3565674"/>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16" name="Text Placeholder 4">
            <a:extLst>
              <a:ext uri="{FF2B5EF4-FFF2-40B4-BE49-F238E27FC236}">
                <a16:creationId xmlns:a16="http://schemas.microsoft.com/office/drawing/2014/main" id="{92B1B97D-3715-4C44-BDFE-4E1C4067EF50}"/>
              </a:ext>
            </a:extLst>
          </p:cNvPr>
          <p:cNvSpPr>
            <a:spLocks noGrp="1"/>
          </p:cNvSpPr>
          <p:nvPr>
            <p:ph type="body" sz="quarter" idx="13"/>
          </p:nvPr>
        </p:nvSpPr>
        <p:spPr>
          <a:xfrm>
            <a:off x="469232" y="4238608"/>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20" name="Text Placeholder 7">
            <a:extLst>
              <a:ext uri="{FF2B5EF4-FFF2-40B4-BE49-F238E27FC236}">
                <a16:creationId xmlns:a16="http://schemas.microsoft.com/office/drawing/2014/main" id="{C96F2AAC-44AE-4489-A6C7-2896EC2B6744}"/>
              </a:ext>
            </a:extLst>
          </p:cNvPr>
          <p:cNvSpPr>
            <a:spLocks noGrp="1"/>
          </p:cNvSpPr>
          <p:nvPr>
            <p:ph type="body" sz="quarter" idx="16"/>
          </p:nvPr>
        </p:nvSpPr>
        <p:spPr>
          <a:xfrm>
            <a:off x="469232" y="4522657"/>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30" name="Text Placeholder 4">
            <a:extLst>
              <a:ext uri="{FF2B5EF4-FFF2-40B4-BE49-F238E27FC236}">
                <a16:creationId xmlns:a16="http://schemas.microsoft.com/office/drawing/2014/main" id="{45E1CE38-56BB-4623-974B-833BE683CDED}"/>
              </a:ext>
            </a:extLst>
          </p:cNvPr>
          <p:cNvSpPr>
            <a:spLocks noGrp="1"/>
          </p:cNvSpPr>
          <p:nvPr>
            <p:ph type="body" sz="quarter" idx="17"/>
          </p:nvPr>
        </p:nvSpPr>
        <p:spPr>
          <a:xfrm>
            <a:off x="4246182" y="1361920"/>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39" name="Text Placeholder 7">
            <a:extLst>
              <a:ext uri="{FF2B5EF4-FFF2-40B4-BE49-F238E27FC236}">
                <a16:creationId xmlns:a16="http://schemas.microsoft.com/office/drawing/2014/main" id="{2F017C57-884F-4B09-9CE2-2742C8B457B9}"/>
              </a:ext>
            </a:extLst>
          </p:cNvPr>
          <p:cNvSpPr>
            <a:spLocks noGrp="1"/>
          </p:cNvSpPr>
          <p:nvPr>
            <p:ph type="body" sz="quarter" idx="24"/>
          </p:nvPr>
        </p:nvSpPr>
        <p:spPr>
          <a:xfrm>
            <a:off x="4246182" y="1656764"/>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31" name="Text Placeholder 4">
            <a:extLst>
              <a:ext uri="{FF2B5EF4-FFF2-40B4-BE49-F238E27FC236}">
                <a16:creationId xmlns:a16="http://schemas.microsoft.com/office/drawing/2014/main" id="{3B9C6AE8-C018-4CC3-9D88-F5B0CA12F83A}"/>
              </a:ext>
            </a:extLst>
          </p:cNvPr>
          <p:cNvSpPr>
            <a:spLocks noGrp="1"/>
          </p:cNvSpPr>
          <p:nvPr>
            <p:ph type="body" sz="quarter" idx="18"/>
          </p:nvPr>
        </p:nvSpPr>
        <p:spPr>
          <a:xfrm>
            <a:off x="4246182" y="2314422"/>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34" name="Text Placeholder 7">
            <a:extLst>
              <a:ext uri="{FF2B5EF4-FFF2-40B4-BE49-F238E27FC236}">
                <a16:creationId xmlns:a16="http://schemas.microsoft.com/office/drawing/2014/main" id="{BF04CA00-0031-4D27-9ACB-DD56F3EFE318}"/>
              </a:ext>
            </a:extLst>
          </p:cNvPr>
          <p:cNvSpPr>
            <a:spLocks noGrp="1"/>
          </p:cNvSpPr>
          <p:nvPr>
            <p:ph type="body" sz="quarter" idx="21"/>
          </p:nvPr>
        </p:nvSpPr>
        <p:spPr>
          <a:xfrm>
            <a:off x="4246182" y="2611013"/>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32" name="Text Placeholder 4">
            <a:extLst>
              <a:ext uri="{FF2B5EF4-FFF2-40B4-BE49-F238E27FC236}">
                <a16:creationId xmlns:a16="http://schemas.microsoft.com/office/drawing/2014/main" id="{51EC44BE-423E-47D6-AA21-E367F8206BE3}"/>
              </a:ext>
            </a:extLst>
          </p:cNvPr>
          <p:cNvSpPr>
            <a:spLocks noGrp="1"/>
          </p:cNvSpPr>
          <p:nvPr>
            <p:ph type="body" sz="quarter" idx="19"/>
          </p:nvPr>
        </p:nvSpPr>
        <p:spPr>
          <a:xfrm>
            <a:off x="4246182" y="3266704"/>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35" name="Text Placeholder 7">
            <a:extLst>
              <a:ext uri="{FF2B5EF4-FFF2-40B4-BE49-F238E27FC236}">
                <a16:creationId xmlns:a16="http://schemas.microsoft.com/office/drawing/2014/main" id="{41380CC5-7C62-495E-9CE1-366DC1EB72CF}"/>
              </a:ext>
            </a:extLst>
          </p:cNvPr>
          <p:cNvSpPr>
            <a:spLocks noGrp="1"/>
          </p:cNvSpPr>
          <p:nvPr>
            <p:ph type="body" sz="quarter" idx="22"/>
          </p:nvPr>
        </p:nvSpPr>
        <p:spPr>
          <a:xfrm>
            <a:off x="4246182" y="3565674"/>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
        <p:nvSpPr>
          <p:cNvPr id="33" name="Text Placeholder 4">
            <a:extLst>
              <a:ext uri="{FF2B5EF4-FFF2-40B4-BE49-F238E27FC236}">
                <a16:creationId xmlns:a16="http://schemas.microsoft.com/office/drawing/2014/main" id="{99CF8D2D-F8BF-403A-8583-BF87C9C13E0E}"/>
              </a:ext>
            </a:extLst>
          </p:cNvPr>
          <p:cNvSpPr>
            <a:spLocks noGrp="1"/>
          </p:cNvSpPr>
          <p:nvPr>
            <p:ph type="body" sz="quarter" idx="20"/>
          </p:nvPr>
        </p:nvSpPr>
        <p:spPr>
          <a:xfrm>
            <a:off x="4246182" y="4238608"/>
            <a:ext cx="3630879" cy="284049"/>
          </a:xfrm>
        </p:spPr>
        <p:txBody>
          <a:bodyPr lIns="0" rIns="0">
            <a:noAutofit/>
          </a:bodyPr>
          <a:lstStyle>
            <a:lvl1pPr marL="0" indent="0">
              <a:buNone/>
              <a:defRPr sz="20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a:t>Click to edit Master text</a:t>
            </a:r>
          </a:p>
        </p:txBody>
      </p:sp>
      <p:sp>
        <p:nvSpPr>
          <p:cNvPr id="36" name="Text Placeholder 7">
            <a:extLst>
              <a:ext uri="{FF2B5EF4-FFF2-40B4-BE49-F238E27FC236}">
                <a16:creationId xmlns:a16="http://schemas.microsoft.com/office/drawing/2014/main" id="{C50128F6-EF27-410D-9EA1-3461B547D04A}"/>
              </a:ext>
            </a:extLst>
          </p:cNvPr>
          <p:cNvSpPr>
            <a:spLocks noGrp="1"/>
          </p:cNvSpPr>
          <p:nvPr>
            <p:ph type="body" sz="quarter" idx="23"/>
          </p:nvPr>
        </p:nvSpPr>
        <p:spPr>
          <a:xfrm>
            <a:off x="4246181" y="4522657"/>
            <a:ext cx="3630879" cy="576072"/>
          </a:xfrm>
        </p:spPr>
        <p:txBody>
          <a:bodyPr lIns="0" rIns="0">
            <a:normAutofit/>
          </a:bodyPr>
          <a:lstStyle>
            <a:lvl1pPr marL="0" indent="0">
              <a:buNone/>
              <a:defRPr lang="en-US" sz="2000" kern="1200" dirty="0" smtClean="0">
                <a:solidFill>
                  <a:schemeClr val="bg1"/>
                </a:solidFill>
                <a:latin typeface="U.S. Bank Circular" panose="020B0504010101010104" pitchFamily="34" charset="0"/>
                <a:ea typeface="+mn-ea"/>
                <a:cs typeface="U.S. Bank Circular" panose="020B0504010101010104" pitchFamily="34" charset="0"/>
              </a:defRPr>
            </a:lvl1pPr>
            <a:lvl2pPr marL="457200" indent="0">
              <a:buNone/>
              <a:defRPr lang="en-US" sz="2000" kern="1200" dirty="0" smtClean="0">
                <a:solidFill>
                  <a:schemeClr val="bg1"/>
                </a:solidFill>
                <a:latin typeface="+mn-lt"/>
                <a:ea typeface="+mn-ea"/>
                <a:cs typeface="+mn-cs"/>
              </a:defRPr>
            </a:lvl2pPr>
            <a:lvl3pPr marL="914400" indent="0">
              <a:buNone/>
              <a:defRPr lang="en-US" sz="2000" kern="1200" dirty="0" smtClean="0">
                <a:solidFill>
                  <a:schemeClr val="bg1"/>
                </a:solidFill>
                <a:latin typeface="+mn-lt"/>
                <a:ea typeface="+mn-ea"/>
                <a:cs typeface="+mn-cs"/>
              </a:defRPr>
            </a:lvl3pPr>
            <a:lvl4pPr marL="1371600" indent="0">
              <a:buNone/>
              <a:defRPr lang="en-US" sz="2000" kern="1200" dirty="0" smtClean="0">
                <a:solidFill>
                  <a:schemeClr val="bg1"/>
                </a:solidFill>
                <a:latin typeface="+mn-lt"/>
                <a:ea typeface="+mn-ea"/>
                <a:cs typeface="+mn-cs"/>
              </a:defRPr>
            </a:lvl4pPr>
            <a:lvl5pPr marL="1828800" indent="0">
              <a:buNone/>
              <a:defRPr lang="en-US" sz="20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48366223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guide id="1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option 1">
    <p:bg>
      <p:bgRef idx="1001">
        <a:schemeClr val="bg2"/>
      </p:bgRef>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8C146E1F-414C-433A-9290-E5D674DB2220}"/>
              </a:ext>
              <a:ext uri="{C183D7F6-B498-43B3-948B-1728B52AA6E4}">
                <adec:decorative xmlns:adec="http://schemas.microsoft.com/office/drawing/2017/decorative" val="1"/>
              </a:ext>
            </a:extLst>
          </p:cNvPr>
          <p:cNvSpPr/>
          <p:nvPr userDrawn="1"/>
        </p:nvSpPr>
        <p:spPr>
          <a:xfrm>
            <a:off x="-20257" y="-18288"/>
            <a:ext cx="12262104" cy="6757416"/>
          </a:xfrm>
          <a:custGeom>
            <a:avLst/>
            <a:gdLst>
              <a:gd name="connsiteX0" fmla="*/ 0 w 12192000"/>
              <a:gd name="connsiteY0" fmla="*/ 0 h 6719599"/>
              <a:gd name="connsiteX1" fmla="*/ 12192000 w 12192000"/>
              <a:gd name="connsiteY1" fmla="*/ 0 h 6719599"/>
              <a:gd name="connsiteX2" fmla="*/ 12192000 w 12192000"/>
              <a:gd name="connsiteY2" fmla="*/ 4267185 h 6719599"/>
              <a:gd name="connsiteX3" fmla="*/ 6096001 w 12192000"/>
              <a:gd name="connsiteY3" fmla="*/ 6719599 h 6719599"/>
              <a:gd name="connsiteX4" fmla="*/ 0 w 12192000"/>
              <a:gd name="connsiteY4" fmla="*/ 4267185 h 6719599"/>
              <a:gd name="connsiteX5" fmla="*/ 0 w 12192000"/>
              <a:gd name="connsiteY5" fmla="*/ 0 h 671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719599">
                <a:moveTo>
                  <a:pt x="0" y="0"/>
                </a:moveTo>
                <a:lnTo>
                  <a:pt x="12192000" y="0"/>
                </a:lnTo>
                <a:lnTo>
                  <a:pt x="12192000" y="4267185"/>
                </a:lnTo>
                <a:lnTo>
                  <a:pt x="6096001" y="6719599"/>
                </a:lnTo>
                <a:lnTo>
                  <a:pt x="0" y="4267185"/>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914400" y="2141681"/>
            <a:ext cx="10363200" cy="2244581"/>
          </a:xfrm>
        </p:spPr>
        <p:txBody>
          <a:bodyPr lIns="0" rIns="0" anchor="ctr" anchorCtr="0">
            <a:normAutofit/>
          </a:bodyPr>
          <a:lstStyle>
            <a:lvl1pPr algn="ctr">
              <a:defRPr sz="4800">
                <a:solidFill>
                  <a:schemeClr val="bg2"/>
                </a:solidFill>
              </a:defRPr>
            </a:lvl1pPr>
          </a:lstStyle>
          <a:p>
            <a:r>
              <a:rPr lang="en-US"/>
              <a:t>Click to edit Master title style</a:t>
            </a:r>
          </a:p>
        </p:txBody>
      </p:sp>
    </p:spTree>
    <p:extLst>
      <p:ext uri="{BB962C8B-B14F-4D97-AF65-F5344CB8AC3E}">
        <p14:creationId xmlns:p14="http://schemas.microsoft.com/office/powerpoint/2010/main" val="72969413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guide id="1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option 2">
    <p:bg>
      <p:bgPr>
        <a:solidFill>
          <a:schemeClr val="accent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59C4396B-BF26-42A3-85F7-520A8A897985}"/>
              </a:ext>
              <a:ext uri="{C183D7F6-B498-43B3-948B-1728B52AA6E4}">
                <adec:decorative xmlns:adec="http://schemas.microsoft.com/office/drawing/2017/decorative" val="1"/>
              </a:ext>
            </a:extLst>
          </p:cNvPr>
          <p:cNvSpPr/>
          <p:nvPr userDrawn="1"/>
        </p:nvSpPr>
        <p:spPr>
          <a:xfrm>
            <a:off x="-21082" y="-17999"/>
            <a:ext cx="12257314" cy="6755598"/>
          </a:xfrm>
          <a:custGeom>
            <a:avLst/>
            <a:gdLst>
              <a:gd name="connsiteX0" fmla="*/ 0 w 12192000"/>
              <a:gd name="connsiteY0" fmla="*/ 0 h 6719599"/>
              <a:gd name="connsiteX1" fmla="*/ 12192000 w 12192000"/>
              <a:gd name="connsiteY1" fmla="*/ 0 h 6719599"/>
              <a:gd name="connsiteX2" fmla="*/ 12192000 w 12192000"/>
              <a:gd name="connsiteY2" fmla="*/ 4267185 h 6719599"/>
              <a:gd name="connsiteX3" fmla="*/ 6096001 w 12192000"/>
              <a:gd name="connsiteY3" fmla="*/ 6719599 h 6719599"/>
              <a:gd name="connsiteX4" fmla="*/ 0 w 12192000"/>
              <a:gd name="connsiteY4" fmla="*/ 4267185 h 6719599"/>
              <a:gd name="connsiteX5" fmla="*/ 0 w 12192000"/>
              <a:gd name="connsiteY5" fmla="*/ 0 h 671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719599">
                <a:moveTo>
                  <a:pt x="0" y="0"/>
                </a:moveTo>
                <a:lnTo>
                  <a:pt x="12192000" y="0"/>
                </a:lnTo>
                <a:lnTo>
                  <a:pt x="12192000" y="4267185"/>
                </a:lnTo>
                <a:lnTo>
                  <a:pt x="6096001" y="6719599"/>
                </a:lnTo>
                <a:lnTo>
                  <a:pt x="0" y="4267185"/>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94D2081-CF64-49D3-87FE-7D8FFADED65D}"/>
              </a:ext>
            </a:extLst>
          </p:cNvPr>
          <p:cNvSpPr>
            <a:spLocks noGrp="1"/>
          </p:cNvSpPr>
          <p:nvPr>
            <p:ph type="ctrTitle"/>
          </p:nvPr>
        </p:nvSpPr>
        <p:spPr>
          <a:xfrm>
            <a:off x="914400" y="2139696"/>
            <a:ext cx="10363200" cy="2244581"/>
          </a:xfrm>
        </p:spPr>
        <p:txBody>
          <a:bodyPr lIns="0" rIns="0" anchor="ctr" anchorCtr="0">
            <a:normAutofit/>
          </a:bodyPr>
          <a:lstStyle>
            <a:lvl1pPr algn="ctr">
              <a:defRPr sz="4800">
                <a:solidFill>
                  <a:schemeClr val="tx1"/>
                </a:solidFill>
              </a:defRPr>
            </a:lvl1pPr>
          </a:lstStyle>
          <a:p>
            <a:r>
              <a:rPr lang="en-US"/>
              <a:t>Click to edit Master title style</a:t>
            </a:r>
          </a:p>
        </p:txBody>
      </p:sp>
    </p:spTree>
    <p:extLst>
      <p:ext uri="{BB962C8B-B14F-4D97-AF65-F5344CB8AC3E}">
        <p14:creationId xmlns:p14="http://schemas.microsoft.com/office/powerpoint/2010/main" val="175968971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144">
          <p15:clr>
            <a:srgbClr val="FBAE40"/>
          </p15:clr>
        </p15:guide>
        <p15:guide id="3" pos="288">
          <p15:clr>
            <a:srgbClr val="FBAE40"/>
          </p15:clr>
        </p15:guide>
        <p15:guide id="4" pos="7392">
          <p15:clr>
            <a:srgbClr val="FBAE40"/>
          </p15:clr>
        </p15:guide>
        <p15:guide id="5" pos="7536">
          <p15:clr>
            <a:srgbClr val="FBAE40"/>
          </p15:clr>
        </p15:guide>
        <p15:guide id="6" orient="horz" pos="144">
          <p15:clr>
            <a:srgbClr val="FBAE40"/>
          </p15:clr>
        </p15:guide>
        <p15:guide id="7" orient="horz" pos="288">
          <p15:clr>
            <a:srgbClr val="FBAE40"/>
          </p15:clr>
        </p15:guide>
        <p15:guide id="8" orient="horz" pos="4176">
          <p15:clr>
            <a:srgbClr val="FBAE40"/>
          </p15:clr>
        </p15:guide>
        <p15:guide id="9" orient="horz" pos="4032">
          <p15:clr>
            <a:srgbClr val="FBAE40"/>
          </p15:clr>
        </p15:guide>
        <p15:guide id="10" pos="576">
          <p15:clr>
            <a:srgbClr val="FBAE40"/>
          </p15:clr>
        </p15:guide>
        <p15:guide id="11" pos="71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092ADC5-82D2-47EF-83F4-0A2D229126DE}"/>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5A29F5A-2B5C-475B-AB66-5F71466E9D86}"/>
              </a:ext>
            </a:extLst>
          </p:cNvPr>
          <p:cNvSpPr>
            <a:spLocks noGrp="1"/>
          </p:cNvSpPr>
          <p:nvPr>
            <p:ph idx="1"/>
          </p:nvPr>
        </p:nvSpPr>
        <p:spPr/>
        <p:txBody>
          <a:bodyPr>
            <a:normAutofit/>
          </a:bodyPr>
          <a:lstStyle>
            <a:lvl1pPr>
              <a:defRPr sz="2400"/>
            </a:lvl1pPr>
            <a:lvl2pPr marL="685800" indent="-228600">
              <a:buSzPct val="95000"/>
              <a:buFont typeface="Calibri" panose="020F0502020204030204" pitchFamily="34" charset="0"/>
              <a:buChar char="─"/>
              <a:defRPr sz="2000"/>
            </a:lvl2pPr>
            <a:lvl3pPr marL="1143000" indent="-228600">
              <a:buSzPct val="100000"/>
              <a:buFont typeface="Arial" panose="020B0604020202020204" pitchFamily="34" charset="0"/>
              <a:buChar char="•"/>
              <a:defRPr sz="1800"/>
            </a:lvl3pPr>
            <a:lvl4pPr marL="1600200" indent="-228600">
              <a:buSzPct val="100000"/>
              <a:buFont typeface="U.S. Bank Circular" panose="020B0504010101010104" pitchFamily="34" charset="0"/>
              <a:buChar cha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35316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B601-E3F2-4022-84A6-9F22D702D1E3}"/>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1BF210-F558-4FB0-86F4-67EA9ADB8B6B}"/>
              </a:ext>
            </a:extLst>
          </p:cNvPr>
          <p:cNvSpPr>
            <a:spLocks noGrp="1"/>
          </p:cNvSpPr>
          <p:nvPr>
            <p:ph type="body" idx="1"/>
          </p:nvPr>
        </p:nvSpPr>
        <p:spPr>
          <a:xfrm>
            <a:off x="457200" y="1219200"/>
            <a:ext cx="11277600" cy="459288"/>
          </a:xfrm>
        </p:spPr>
        <p:txBody>
          <a:bodyPr anchor="ctr" anchorCtr="0">
            <a:normAutofit/>
          </a:bodyPr>
          <a:lstStyle>
            <a:lvl1pPr marL="0" indent="0">
              <a:buNone/>
              <a:defRPr sz="2400" b="0" cap="none" baseline="0">
                <a:solidFill>
                  <a:schemeClr val="accent1"/>
                </a:solidFill>
                <a:latin typeface="U.S. Bank Circular Medium" panose="020B0604010101010104" pitchFamily="34" charset="0"/>
                <a:cs typeface="U.S. Bank Circular Medium" panose="020B06040101010101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FA503-EEC4-4804-AE9B-505A0F829611}"/>
              </a:ext>
            </a:extLst>
          </p:cNvPr>
          <p:cNvSpPr>
            <a:spLocks noGrp="1"/>
          </p:cNvSpPr>
          <p:nvPr>
            <p:ph sz="half" idx="2"/>
          </p:nvPr>
        </p:nvSpPr>
        <p:spPr>
          <a:xfrm>
            <a:off x="457200" y="1754688"/>
            <a:ext cx="11277600" cy="4646112"/>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2655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7B2B57-CCF4-4027-BE6B-45C907466D79}"/>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51DA3F2-9ED3-4EB5-B366-FAC42C0E4298}"/>
              </a:ext>
            </a:extLst>
          </p:cNvPr>
          <p:cNvSpPr>
            <a:spLocks noGrp="1"/>
          </p:cNvSpPr>
          <p:nvPr>
            <p:ph sz="half" idx="1"/>
          </p:nvPr>
        </p:nvSpPr>
        <p:spPr>
          <a:xfrm>
            <a:off x="457200" y="1225296"/>
            <a:ext cx="5562600" cy="5181600"/>
          </a:xfrm>
        </p:spPr>
        <p:txBody>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4EA563-96EB-4A65-86F7-4919FABEDAE6}"/>
              </a:ext>
            </a:extLst>
          </p:cNvPr>
          <p:cNvSpPr>
            <a:spLocks noGrp="1"/>
          </p:cNvSpPr>
          <p:nvPr>
            <p:ph sz="half" idx="2"/>
          </p:nvPr>
        </p:nvSpPr>
        <p:spPr>
          <a:xfrm>
            <a:off x="6172200" y="1225296"/>
            <a:ext cx="5562600" cy="5181600"/>
          </a:xfrm>
        </p:spPr>
        <p:txBody>
          <a:bodyPr>
            <a:normAutofit/>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1721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symbol image">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7B2B57-CCF4-4027-BE6B-45C907466D79}"/>
              </a:ext>
            </a:extLst>
          </p:cNvPr>
          <p:cNvSpPr>
            <a:spLocks noGrp="1"/>
          </p:cNvSpPr>
          <p:nvPr>
            <p:ph type="title"/>
          </p:nvPr>
        </p:nvSpPr>
        <p:spPr>
          <a:xfrm>
            <a:off x="457200" y="323273"/>
            <a:ext cx="11247120" cy="95365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51DA3F2-9ED3-4EB5-B366-FAC42C0E4298}"/>
              </a:ext>
            </a:extLst>
          </p:cNvPr>
          <p:cNvSpPr>
            <a:spLocks noGrp="1"/>
          </p:cNvSpPr>
          <p:nvPr>
            <p:ph sz="half" idx="1"/>
          </p:nvPr>
        </p:nvSpPr>
        <p:spPr>
          <a:xfrm>
            <a:off x="457200" y="1225296"/>
            <a:ext cx="5562600" cy="5181600"/>
          </a:xfrm>
        </p:spPr>
        <p:txBody>
          <a:bodyPr/>
          <a:lstStyle>
            <a:lvl1pPr>
              <a:defRPr sz="2400"/>
            </a:lvl1pPr>
            <a:lvl2pPr>
              <a:defRPr sz="2000"/>
            </a:lvl2pPr>
            <a:lvl3pPr>
              <a:defRPr sz="18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 name="Picture Placeholder 33">
            <a:extLst>
              <a:ext uri="{FF2B5EF4-FFF2-40B4-BE49-F238E27FC236}">
                <a16:creationId xmlns:a16="http://schemas.microsoft.com/office/drawing/2014/main" id="{D5701018-D91C-490E-B2EA-9DD0CC1BBF5A}"/>
              </a:ext>
            </a:extLst>
          </p:cNvPr>
          <p:cNvSpPr>
            <a:spLocks noGrp="1"/>
          </p:cNvSpPr>
          <p:nvPr>
            <p:ph type="pic" sz="quarter" idx="10"/>
          </p:nvPr>
        </p:nvSpPr>
        <p:spPr>
          <a:xfrm>
            <a:off x="6172202" y="1219200"/>
            <a:ext cx="5557007" cy="4605319"/>
          </a:xfrm>
          <a:custGeom>
            <a:avLst/>
            <a:gdLst>
              <a:gd name="connsiteX0" fmla="*/ 0 w 5552247"/>
              <a:gd name="connsiteY0" fmla="*/ 0 h 3489010"/>
              <a:gd name="connsiteX1" fmla="*/ 5552247 w 5552247"/>
              <a:gd name="connsiteY1" fmla="*/ 0 h 3489010"/>
              <a:gd name="connsiteX2" fmla="*/ 5552247 w 5552247"/>
              <a:gd name="connsiteY2" fmla="*/ 3489010 h 3489010"/>
              <a:gd name="connsiteX3" fmla="*/ 0 w 5552247"/>
              <a:gd name="connsiteY3" fmla="*/ 3489010 h 3489010"/>
              <a:gd name="connsiteX4" fmla="*/ 0 w 5552247"/>
              <a:gd name="connsiteY4" fmla="*/ 0 h 3489010"/>
              <a:gd name="connsiteX0" fmla="*/ 0 w 5552247"/>
              <a:gd name="connsiteY0" fmla="*/ 0 h 3489010"/>
              <a:gd name="connsiteX1" fmla="*/ 5552247 w 5552247"/>
              <a:gd name="connsiteY1" fmla="*/ 0 h 3489010"/>
              <a:gd name="connsiteX2" fmla="*/ 5552247 w 5552247"/>
              <a:gd name="connsiteY2" fmla="*/ 3489010 h 3489010"/>
              <a:gd name="connsiteX3" fmla="*/ 2794767 w 5552247"/>
              <a:gd name="connsiteY3" fmla="*/ 3482186 h 3489010"/>
              <a:gd name="connsiteX4" fmla="*/ 0 w 5552247"/>
              <a:gd name="connsiteY4" fmla="*/ 3489010 h 3489010"/>
              <a:gd name="connsiteX5" fmla="*/ 0 w 5552247"/>
              <a:gd name="connsiteY5" fmla="*/ 0 h 3489010"/>
              <a:gd name="connsiteX0" fmla="*/ 0 w 5552247"/>
              <a:gd name="connsiteY0" fmla="*/ 0 h 4601374"/>
              <a:gd name="connsiteX1" fmla="*/ 5552247 w 5552247"/>
              <a:gd name="connsiteY1" fmla="*/ 0 h 4601374"/>
              <a:gd name="connsiteX2" fmla="*/ 5552247 w 5552247"/>
              <a:gd name="connsiteY2" fmla="*/ 3489010 h 4601374"/>
              <a:gd name="connsiteX3" fmla="*/ 2775717 w 5552247"/>
              <a:gd name="connsiteY3" fmla="*/ 4601374 h 4601374"/>
              <a:gd name="connsiteX4" fmla="*/ 0 w 5552247"/>
              <a:gd name="connsiteY4" fmla="*/ 3489010 h 4601374"/>
              <a:gd name="connsiteX5" fmla="*/ 0 w 5552247"/>
              <a:gd name="connsiteY5" fmla="*/ 0 h 460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2247" h="4601374">
                <a:moveTo>
                  <a:pt x="0" y="0"/>
                </a:moveTo>
                <a:lnTo>
                  <a:pt x="5552247" y="0"/>
                </a:lnTo>
                <a:lnTo>
                  <a:pt x="5552247" y="3489010"/>
                </a:lnTo>
                <a:lnTo>
                  <a:pt x="2775717" y="4601374"/>
                </a:lnTo>
                <a:lnTo>
                  <a:pt x="0" y="3489010"/>
                </a:lnTo>
                <a:lnTo>
                  <a:pt x="0" y="0"/>
                </a:lnTo>
                <a:close/>
              </a:path>
            </a:pathLst>
          </a:custGeom>
          <a:ln>
            <a:noFill/>
          </a:ln>
        </p:spPr>
        <p:txBody>
          <a:bodyPr>
            <a:normAutofit/>
          </a:bodyPr>
          <a:lstStyle>
            <a:lvl1pPr marL="0" indent="0">
              <a:buNone/>
              <a:defRPr sz="2400"/>
            </a:lvl1pPr>
          </a:lstStyle>
          <a:p>
            <a:endParaRPr lang="en-US"/>
          </a:p>
        </p:txBody>
      </p:sp>
    </p:spTree>
    <p:extLst>
      <p:ext uri="{BB962C8B-B14F-4D97-AF65-F5344CB8AC3E}">
        <p14:creationId xmlns:p14="http://schemas.microsoft.com/office/powerpoint/2010/main" val="1059898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624D06-62D5-429D-86C5-4BC31E89E7F9}"/>
              </a:ext>
            </a:extLst>
          </p:cNvPr>
          <p:cNvSpPr>
            <a:spLocks noGrp="1"/>
          </p:cNvSpPr>
          <p:nvPr>
            <p:ph type="title"/>
          </p:nvPr>
        </p:nvSpPr>
        <p:spPr>
          <a:xfrm>
            <a:off x="457200" y="344055"/>
            <a:ext cx="11247120" cy="912090"/>
          </a:xfrm>
          <a:prstGeom prst="rect">
            <a:avLst/>
          </a:prstGeom>
        </p:spPr>
        <p:txBody>
          <a:bodyPr vert="horz" lIns="0" tIns="45720" rIns="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69D1C2-6694-4418-A357-D64DA9ABACE0}"/>
              </a:ext>
            </a:extLst>
          </p:cNvPr>
          <p:cNvSpPr>
            <a:spLocks noGrp="1"/>
          </p:cNvSpPr>
          <p:nvPr>
            <p:ph type="body" idx="1"/>
          </p:nvPr>
        </p:nvSpPr>
        <p:spPr>
          <a:xfrm>
            <a:off x="457199" y="1228725"/>
            <a:ext cx="11247119" cy="5172075"/>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Box 16">
            <a:extLst>
              <a:ext uri="{FF2B5EF4-FFF2-40B4-BE49-F238E27FC236}">
                <a16:creationId xmlns:a16="http://schemas.microsoft.com/office/drawing/2014/main" id="{9A150033-5EA4-49FE-B6DA-B65565CCACE3}"/>
              </a:ext>
            </a:extLst>
          </p:cNvPr>
          <p:cNvSpPr txBox="1"/>
          <p:nvPr userDrawn="1"/>
        </p:nvSpPr>
        <p:spPr>
          <a:xfrm>
            <a:off x="730250" y="6497320"/>
            <a:ext cx="2636520" cy="215444"/>
          </a:xfrm>
          <a:prstGeom prst="rect">
            <a:avLst/>
          </a:prstGeom>
          <a:noFill/>
          <a:ln>
            <a:noFill/>
          </a:ln>
        </p:spPr>
        <p:txBody>
          <a:bodyPr wrap="square" lIns="0" rIns="0" rtlCol="0">
            <a:spAutoFit/>
          </a:bodyPr>
          <a:lstStyle/>
          <a:p>
            <a:pPr algn="l"/>
            <a:r>
              <a:rPr lang="en-US" sz="800">
                <a:solidFill>
                  <a:schemeClr val="tx1"/>
                </a:solidFill>
                <a:latin typeface="Roboto Condensed" panose="02000000000000000000" pitchFamily="2" charset="0"/>
                <a:ea typeface="Roboto Condensed" panose="02000000000000000000" pitchFamily="2" charset="0"/>
              </a:rPr>
              <a:t>©U.S. Bank | Confidential</a:t>
            </a:r>
          </a:p>
        </p:txBody>
      </p:sp>
      <p:sp>
        <p:nvSpPr>
          <p:cNvPr id="24" name="TextBox 23">
            <a:extLst>
              <a:ext uri="{FF2B5EF4-FFF2-40B4-BE49-F238E27FC236}">
                <a16:creationId xmlns:a16="http://schemas.microsoft.com/office/drawing/2014/main" id="{F355451E-28F8-4A75-90B3-DE90F6D5D648}"/>
              </a:ext>
            </a:extLst>
          </p:cNvPr>
          <p:cNvSpPr txBox="1"/>
          <p:nvPr userDrawn="1"/>
        </p:nvSpPr>
        <p:spPr>
          <a:xfrm>
            <a:off x="10653969" y="6497320"/>
            <a:ext cx="1070810" cy="215444"/>
          </a:xfrm>
          <a:prstGeom prst="rect">
            <a:avLst/>
          </a:prstGeom>
          <a:noFill/>
        </p:spPr>
        <p:txBody>
          <a:bodyPr wrap="square" lIns="0" rIns="0" rtlCol="0">
            <a:spAutoFit/>
          </a:bodyPr>
          <a:lstStyle/>
          <a:p>
            <a:pPr algn="r"/>
            <a:fld id="{CD95FE0B-F4F9-4B33-82EB-3FCAFF1C904F}" type="slidenum">
              <a:rPr lang="en-US" sz="800" smtClean="0"/>
              <a:pPr algn="r"/>
              <a:t>‹#›</a:t>
            </a:fld>
            <a:endParaRPr lang="en-US" sz="800"/>
          </a:p>
        </p:txBody>
      </p:sp>
      <p:pic>
        <p:nvPicPr>
          <p:cNvPr id="19" name="Graphic 18">
            <a:extLst>
              <a:ext uri="{FF2B5EF4-FFF2-40B4-BE49-F238E27FC236}">
                <a16:creationId xmlns:a16="http://schemas.microsoft.com/office/drawing/2014/main" id="{E783A9E7-7688-4290-A284-50C611E84AC9}"/>
              </a:ext>
              <a:ext uri="{C183D7F6-B498-43B3-948B-1728B52AA6E4}">
                <adec:decorative xmlns:adec="http://schemas.microsoft.com/office/drawing/2017/decorative" val="1"/>
              </a:ext>
            </a:extLst>
          </p:cNvPr>
          <p:cNvPicPr>
            <a:picLocks noChangeAspect="1"/>
          </p:cNvPicPr>
          <p:nvPr userDrawn="1"/>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457200" y="6503670"/>
            <a:ext cx="219456" cy="179555"/>
          </a:xfrm>
          <a:prstGeom prst="rect">
            <a:avLst/>
          </a:prstGeom>
        </p:spPr>
      </p:pic>
    </p:spTree>
    <p:extLst>
      <p:ext uri="{BB962C8B-B14F-4D97-AF65-F5344CB8AC3E}">
        <p14:creationId xmlns:p14="http://schemas.microsoft.com/office/powerpoint/2010/main" val="1002009175"/>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60" r:id="rId3"/>
    <p:sldLayoutId id="2147483661" r:id="rId4"/>
    <p:sldLayoutId id="2147483662" r:id="rId5"/>
    <p:sldLayoutId id="2147483650" r:id="rId6"/>
    <p:sldLayoutId id="2147483668" r:id="rId7"/>
    <p:sldLayoutId id="2147483652" r:id="rId8"/>
    <p:sldLayoutId id="2147483663" r:id="rId9"/>
    <p:sldLayoutId id="2147483678" r:id="rId10"/>
    <p:sldLayoutId id="2147483677" r:id="rId11"/>
    <p:sldLayoutId id="2147483679" r:id="rId12"/>
    <p:sldLayoutId id="2147483653" r:id="rId13"/>
    <p:sldLayoutId id="2147483673" r:id="rId14"/>
    <p:sldLayoutId id="2147483674" r:id="rId15"/>
    <p:sldLayoutId id="2147483664" r:id="rId16"/>
    <p:sldLayoutId id="2147483665" r:id="rId17"/>
    <p:sldLayoutId id="2147483666" r:id="rId18"/>
    <p:sldLayoutId id="2147483667" r:id="rId19"/>
    <p:sldLayoutId id="2147483669" r:id="rId20"/>
    <p:sldLayoutId id="2147483654" r:id="rId21"/>
    <p:sldLayoutId id="2147483655" r:id="rId22"/>
    <p:sldLayoutId id="2147483672" r:id="rId23"/>
    <p:sldLayoutId id="2147483670" r:id="rId24"/>
  </p:sldLayoutIdLst>
  <p:hf hdr="0" ftr="0" dt="0"/>
  <p:txStyles>
    <p:titleStyle>
      <a:lvl1pPr algn="l" defTabSz="914400" rtl="0" eaLnBrk="1" latinLnBrk="0" hangingPunct="1">
        <a:lnSpc>
          <a:spcPct val="90000"/>
        </a:lnSpc>
        <a:spcBef>
          <a:spcPct val="0"/>
        </a:spcBef>
        <a:buNone/>
        <a:defRPr sz="3000" kern="1200">
          <a:solidFill>
            <a:schemeClr val="tx2"/>
          </a:solidFill>
          <a:latin typeface="U.S. Bank Circular Medium" panose="020B0604010101010104" pitchFamily="34" charset="0"/>
          <a:ea typeface="+mj-ea"/>
          <a:cs typeface="U.S. Bank Circular Medium" panose="020B0604010101010104" pitchFamily="34" charset="0"/>
        </a:defRPr>
      </a:lvl1pPr>
    </p:titleStyle>
    <p:bodyStyle>
      <a:lvl1pPr marL="228600" indent="-228600" algn="l" defTabSz="914400" rtl="0" eaLnBrk="1" latinLnBrk="0" hangingPunct="1">
        <a:lnSpc>
          <a:spcPct val="100000"/>
        </a:lnSpc>
        <a:spcBef>
          <a:spcPts val="0"/>
        </a:spcBef>
        <a:spcAft>
          <a:spcPts val="600"/>
        </a:spcAft>
        <a:buFont typeface="Arial" panose="020B0604020202020204" pitchFamily="34" charset="0"/>
        <a:buChar char="•"/>
        <a:defRPr sz="2400" kern="1200">
          <a:solidFill>
            <a:schemeClr val="tx1"/>
          </a:solidFill>
          <a:latin typeface="U.S. Bank Circular" panose="020B0504010101010104" pitchFamily="34" charset="0"/>
          <a:ea typeface="+mn-ea"/>
          <a:cs typeface="U.S. Bank Circular" panose="020B0504010101010104" pitchFamily="34" charset="0"/>
        </a:defRPr>
      </a:lvl1pPr>
      <a:lvl2pPr marL="738188" indent="-280988" algn="l" defTabSz="914400" rtl="0" eaLnBrk="1" latinLnBrk="0" hangingPunct="1">
        <a:lnSpc>
          <a:spcPct val="100000"/>
        </a:lnSpc>
        <a:spcBef>
          <a:spcPts val="0"/>
        </a:spcBef>
        <a:spcAft>
          <a:spcPts val="600"/>
        </a:spcAft>
        <a:buSzPct val="95000"/>
        <a:buFont typeface="Calibri" panose="020F0502020204030204" pitchFamily="34" charset="0"/>
        <a:buChar char="─"/>
        <a:defRPr sz="2000" kern="1200">
          <a:solidFill>
            <a:schemeClr val="tx1"/>
          </a:solidFill>
          <a:latin typeface="U.S. Bank Circular" panose="020B0504010101010104" pitchFamily="34" charset="0"/>
          <a:ea typeface="+mn-ea"/>
          <a:cs typeface="U.S. Bank Circular" panose="020B0504010101010104" pitchFamily="34" charset="0"/>
        </a:defRPr>
      </a:lvl2pPr>
      <a:lvl3pPr marL="1143000" indent="-228600" algn="l" defTabSz="914400" rtl="0" eaLnBrk="1" latinLnBrk="0" hangingPunct="1">
        <a:lnSpc>
          <a:spcPct val="100000"/>
        </a:lnSpc>
        <a:spcBef>
          <a:spcPts val="0"/>
        </a:spcBef>
        <a:spcAft>
          <a:spcPts val="600"/>
        </a:spcAft>
        <a:buSzPct val="100000"/>
        <a:buFont typeface="Arial" panose="020B0604020202020204" pitchFamily="34" charset="0"/>
        <a:buChar char="•"/>
        <a:defRPr sz="1800" kern="1200">
          <a:solidFill>
            <a:schemeClr val="tx1"/>
          </a:solidFill>
          <a:latin typeface="U.S. Bank Circular" panose="020B0504010101010104" pitchFamily="34" charset="0"/>
          <a:ea typeface="+mn-ea"/>
          <a:cs typeface="U.S. Bank Circular" panose="020B0504010101010104" pitchFamily="34" charset="0"/>
        </a:defRPr>
      </a:lvl3pPr>
      <a:lvl4pPr marL="1600200" indent="-228600" algn="l" defTabSz="914400" rtl="0" eaLnBrk="1" latinLnBrk="0" hangingPunct="1">
        <a:lnSpc>
          <a:spcPct val="100000"/>
        </a:lnSpc>
        <a:spcBef>
          <a:spcPts val="0"/>
        </a:spcBef>
        <a:spcAft>
          <a:spcPts val="600"/>
        </a:spcAft>
        <a:buSzPct val="100000"/>
        <a:buFont typeface="U.S. Bank Circular" panose="020B0504010101010104" pitchFamily="34" charset="0"/>
        <a:buChar char="−"/>
        <a:defRPr sz="1600" kern="1200">
          <a:solidFill>
            <a:schemeClr val="tx1"/>
          </a:solidFill>
          <a:latin typeface="U.S. Bank Circular" panose="020B0504010101010104" pitchFamily="34" charset="0"/>
          <a:ea typeface="+mn-ea"/>
          <a:cs typeface="U.S. Bank Circular" panose="020B0504010101010104" pitchFamily="34" charset="0"/>
        </a:defRPr>
      </a:lvl4pPr>
      <a:lvl5pPr marL="2057400" indent="-22860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tx1"/>
          </a:solidFill>
          <a:latin typeface="U.S. Bank Circular" panose="020B0504010101010104" pitchFamily="34" charset="0"/>
          <a:ea typeface="+mn-ea"/>
          <a:cs typeface="U.S. Bank Circular" panose="020B05040101010101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144" userDrawn="1">
          <p15:clr>
            <a:srgbClr val="F26B43"/>
          </p15:clr>
        </p15:guide>
        <p15:guide id="3" pos="288" userDrawn="1">
          <p15:clr>
            <a:srgbClr val="F26B43"/>
          </p15:clr>
        </p15:guide>
        <p15:guide id="4" pos="7536" userDrawn="1">
          <p15:clr>
            <a:srgbClr val="F26B43"/>
          </p15:clr>
        </p15:guide>
        <p15:guide id="5" pos="7392" userDrawn="1">
          <p15:clr>
            <a:srgbClr val="F26B43"/>
          </p15:clr>
        </p15:guide>
        <p15:guide id="6" orient="horz" pos="144" userDrawn="1">
          <p15:clr>
            <a:srgbClr val="F26B43"/>
          </p15:clr>
        </p15:guide>
        <p15:guide id="7" orient="horz" pos="288" userDrawn="1">
          <p15:clr>
            <a:srgbClr val="F26B43"/>
          </p15:clr>
        </p15:guide>
        <p15:guide id="8" orient="horz" pos="4176" userDrawn="1">
          <p15:clr>
            <a:srgbClr val="F26B43"/>
          </p15:clr>
        </p15:guide>
        <p15:guide id="9" orient="horz" pos="4032" userDrawn="1">
          <p15:clr>
            <a:srgbClr val="F26B43"/>
          </p15:clr>
        </p15:guide>
        <p15:guide id="10" orient="horz" pos="768" userDrawn="1">
          <p15:clr>
            <a:srgbClr val="F26B43"/>
          </p15:clr>
        </p15:guide>
        <p15:guide id="11"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1.xml"/><Relationship Id="rId5" Type="http://schemas.openxmlformats.org/officeDocument/2006/relationships/image" Target="../media/image11.jpe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microsoft.com/office/2018/10/relationships/comments" Target="../comments/modernComment_10E_8724F7F0.xml"/><Relationship Id="rId1" Type="http://schemas.openxmlformats.org/officeDocument/2006/relationships/slideLayout" Target="../slideLayouts/slideLayout9.xm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EFE69-4FE1-48FC-B4AD-EE7154EF8DA0}"/>
              </a:ext>
            </a:extLst>
          </p:cNvPr>
          <p:cNvSpPr>
            <a:spLocks noGrp="1"/>
          </p:cNvSpPr>
          <p:nvPr>
            <p:ph type="ctrTitle"/>
          </p:nvPr>
        </p:nvSpPr>
        <p:spPr>
          <a:xfrm>
            <a:off x="914400" y="1265381"/>
            <a:ext cx="10363200" cy="2244581"/>
          </a:xfrm>
        </p:spPr>
        <p:txBody>
          <a:bodyPr/>
          <a:lstStyle/>
          <a:p>
            <a:r>
              <a:rPr lang="en-US"/>
              <a:t>Innovating at Scale: Building and Managing A Developer Platform</a:t>
            </a:r>
          </a:p>
        </p:txBody>
      </p:sp>
      <p:sp>
        <p:nvSpPr>
          <p:cNvPr id="3" name="Subtitle 2">
            <a:extLst>
              <a:ext uri="{FF2B5EF4-FFF2-40B4-BE49-F238E27FC236}">
                <a16:creationId xmlns:a16="http://schemas.microsoft.com/office/drawing/2014/main" id="{4950AE7B-FFF0-42B7-BEC0-308ECAAB4F12}"/>
              </a:ext>
            </a:extLst>
          </p:cNvPr>
          <p:cNvSpPr>
            <a:spLocks noGrp="1"/>
          </p:cNvSpPr>
          <p:nvPr>
            <p:ph type="subTitle" idx="1"/>
          </p:nvPr>
        </p:nvSpPr>
        <p:spPr>
          <a:xfrm>
            <a:off x="914400" y="3602038"/>
            <a:ext cx="10363200" cy="1655762"/>
          </a:xfrm>
        </p:spPr>
        <p:txBody>
          <a:bodyPr/>
          <a:lstStyle/>
          <a:p>
            <a:r>
              <a:rPr lang="en-US"/>
              <a:t>By Poonam Garg  &amp; Carrie </a:t>
            </a:r>
            <a:r>
              <a:rPr lang="en-US" err="1"/>
              <a:t>Pommier</a:t>
            </a:r>
            <a:endParaRPr lang="en-US"/>
          </a:p>
        </p:txBody>
      </p:sp>
    </p:spTree>
    <p:extLst>
      <p:ext uri="{BB962C8B-B14F-4D97-AF65-F5344CB8AC3E}">
        <p14:creationId xmlns:p14="http://schemas.microsoft.com/office/powerpoint/2010/main" val="529412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icture containing person, crowd, watching&#10;&#10;Description automatically generated">
            <a:extLst>
              <a:ext uri="{FF2B5EF4-FFF2-40B4-BE49-F238E27FC236}">
                <a16:creationId xmlns:a16="http://schemas.microsoft.com/office/drawing/2014/main" id="{58736449-9E0D-49FD-B534-28E33B0E73B4}"/>
              </a:ext>
            </a:extLst>
          </p:cNvPr>
          <p:cNvPicPr>
            <a:picLocks noChangeAspect="1"/>
          </p:cNvPicPr>
          <p:nvPr/>
        </p:nvPicPr>
        <p:blipFill rotWithShape="1">
          <a:blip r:embed="rId3">
            <a:extLst>
              <a:ext uri="{28A0092B-C50C-407E-A947-70E740481C1C}">
                <a14:useLocalDpi xmlns:a14="http://schemas.microsoft.com/office/drawing/2010/main" val="0"/>
              </a:ext>
            </a:extLst>
          </a:blip>
          <a:srcRect l="23903" r="14129"/>
          <a:stretch/>
        </p:blipFill>
        <p:spPr>
          <a:xfrm>
            <a:off x="4282606" y="1219200"/>
            <a:ext cx="3626476" cy="3905250"/>
          </a:xfrm>
          <a:prstGeom prst="rect">
            <a:avLst/>
          </a:prstGeom>
        </p:spPr>
      </p:pic>
      <p:pic>
        <p:nvPicPr>
          <p:cNvPr id="9" name="Picture 8" descr="A tall building with many windows&#10;&#10;Description automatically generated with low confidence">
            <a:extLst>
              <a:ext uri="{FF2B5EF4-FFF2-40B4-BE49-F238E27FC236}">
                <a16:creationId xmlns:a16="http://schemas.microsoft.com/office/drawing/2014/main" id="{0E3E946A-15EF-4874-A5A0-8B46645A2099}"/>
              </a:ext>
            </a:extLst>
          </p:cNvPr>
          <p:cNvPicPr>
            <a:picLocks noChangeAspect="1"/>
          </p:cNvPicPr>
          <p:nvPr/>
        </p:nvPicPr>
        <p:blipFill rotWithShape="1">
          <a:blip r:embed="rId4">
            <a:extLst>
              <a:ext uri="{28A0092B-C50C-407E-A947-70E740481C1C}">
                <a14:useLocalDpi xmlns:a14="http://schemas.microsoft.com/office/drawing/2010/main" val="0"/>
              </a:ext>
            </a:extLst>
          </a:blip>
          <a:srcRect b="15574"/>
          <a:stretch/>
        </p:blipFill>
        <p:spPr>
          <a:xfrm>
            <a:off x="457200" y="1219200"/>
            <a:ext cx="3609966" cy="4571640"/>
          </a:xfrm>
          <a:prstGeom prst="rect">
            <a:avLst/>
          </a:prstGeom>
        </p:spPr>
      </p:pic>
      <p:pic>
        <p:nvPicPr>
          <p:cNvPr id="7" name="Picture 6" descr="A picture containing text, building, outdoor&#10;&#10;Description automatically generated">
            <a:extLst>
              <a:ext uri="{FF2B5EF4-FFF2-40B4-BE49-F238E27FC236}">
                <a16:creationId xmlns:a16="http://schemas.microsoft.com/office/drawing/2014/main" id="{D007EE22-CA27-48D7-B8BB-A8E72613AB07}"/>
              </a:ext>
            </a:extLst>
          </p:cNvPr>
          <p:cNvPicPr>
            <a:picLocks noChangeAspect="1"/>
          </p:cNvPicPr>
          <p:nvPr/>
        </p:nvPicPr>
        <p:blipFill rotWithShape="1">
          <a:blip r:embed="rId5">
            <a:extLst>
              <a:ext uri="{28A0092B-C50C-407E-A947-70E740481C1C}">
                <a14:useLocalDpi xmlns:a14="http://schemas.microsoft.com/office/drawing/2010/main" val="0"/>
              </a:ext>
            </a:extLst>
          </a:blip>
          <a:srcRect r="25095"/>
          <a:stretch/>
        </p:blipFill>
        <p:spPr>
          <a:xfrm>
            <a:off x="8134618" y="1219200"/>
            <a:ext cx="3603014" cy="4809067"/>
          </a:xfrm>
          <a:prstGeom prst="rect">
            <a:avLst/>
          </a:prstGeom>
        </p:spPr>
      </p:pic>
      <p:sp>
        <p:nvSpPr>
          <p:cNvPr id="3" name="Title 2">
            <a:extLst>
              <a:ext uri="{FF2B5EF4-FFF2-40B4-BE49-F238E27FC236}">
                <a16:creationId xmlns:a16="http://schemas.microsoft.com/office/drawing/2014/main" id="{9C96D010-90B2-4A23-9EB7-7DBB9ED87566}"/>
              </a:ext>
            </a:extLst>
          </p:cNvPr>
          <p:cNvSpPr>
            <a:spLocks noGrp="1"/>
          </p:cNvSpPr>
          <p:nvPr>
            <p:ph type="title"/>
          </p:nvPr>
        </p:nvSpPr>
        <p:spPr/>
        <p:txBody>
          <a:bodyPr/>
          <a:lstStyle/>
          <a:p>
            <a:r>
              <a:rPr lang="en-US"/>
              <a:t>U.S. Bank Intro</a:t>
            </a:r>
          </a:p>
        </p:txBody>
      </p:sp>
      <p:sp>
        <p:nvSpPr>
          <p:cNvPr id="46" name="Rectangle 45">
            <a:extLst>
              <a:ext uri="{FF2B5EF4-FFF2-40B4-BE49-F238E27FC236}">
                <a16:creationId xmlns:a16="http://schemas.microsoft.com/office/drawing/2014/main" id="{CDAC6E0E-5FD9-48E9-B61C-E1C4DC91500B}"/>
              </a:ext>
            </a:extLst>
          </p:cNvPr>
          <p:cNvSpPr/>
          <p:nvPr/>
        </p:nvSpPr>
        <p:spPr>
          <a:xfrm>
            <a:off x="457200" y="5120369"/>
            <a:ext cx="3609966" cy="1277654"/>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Headquartered </a:t>
            </a:r>
            <a:b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b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in Minneapolis, Minnesota</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a:solidFill>
                  <a:srgbClr val="FFFFFF"/>
                </a:solidFill>
                <a:latin typeface="U.S. Bank Circular Medium" panose="020B0604010101010104" pitchFamily="34" charset="0"/>
                <a:cs typeface="U.S. Bank Circular Medium" panose="020B0604010101010104" pitchFamily="34" charset="0"/>
              </a:rPr>
              <a:t>Est. 1863</a:t>
            </a:r>
            <a:endPar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endParaRPr>
          </a:p>
        </p:txBody>
      </p:sp>
      <p:sp>
        <p:nvSpPr>
          <p:cNvPr id="52" name="Rectangle 51">
            <a:extLst>
              <a:ext uri="{FF2B5EF4-FFF2-40B4-BE49-F238E27FC236}">
                <a16:creationId xmlns:a16="http://schemas.microsoft.com/office/drawing/2014/main" id="{EB1C23B7-5B03-49B6-A0C9-06568B60554B}"/>
              </a:ext>
            </a:extLst>
          </p:cNvPr>
          <p:cNvSpPr/>
          <p:nvPr/>
        </p:nvSpPr>
        <p:spPr>
          <a:xfrm>
            <a:off x="4282606" y="5116520"/>
            <a:ext cx="3626476" cy="128428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More than 70,000 </a:t>
            </a:r>
            <a:b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b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team members</a:t>
            </a:r>
          </a:p>
        </p:txBody>
      </p:sp>
      <p:sp>
        <p:nvSpPr>
          <p:cNvPr id="57" name="Rectangle 56">
            <a:extLst>
              <a:ext uri="{FF2B5EF4-FFF2-40B4-BE49-F238E27FC236}">
                <a16:creationId xmlns:a16="http://schemas.microsoft.com/office/drawing/2014/main" id="{4E5E027D-8979-4A9C-840A-8138ED07711F}"/>
              </a:ext>
            </a:extLst>
          </p:cNvPr>
          <p:cNvSpPr/>
          <p:nvPr/>
        </p:nvSpPr>
        <p:spPr>
          <a:xfrm>
            <a:off x="8134618" y="5129019"/>
            <a:ext cx="3610279" cy="128224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Fifth largest </a:t>
            </a:r>
            <a:b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br>
            <a:r>
              <a:rPr kumimoji="0" lang="en-US" sz="2000" b="0" i="0" u="none" strike="noStrike" kern="1200" cap="none" spc="0" normalizeH="0" baseline="0" noProof="0">
                <a:ln>
                  <a:noFill/>
                </a:ln>
                <a:solidFill>
                  <a:srgbClr val="FFFFFF"/>
                </a:solidFill>
                <a:effectLst/>
                <a:uLnTx/>
                <a:uFillTx/>
                <a:latin typeface="U.S. Bank Circular Medium" panose="020B0604010101010104" pitchFamily="34" charset="0"/>
                <a:ea typeface="+mn-ea"/>
                <a:cs typeface="U.S. Bank Circular Medium" panose="020B0604010101010104" pitchFamily="34" charset="0"/>
              </a:rPr>
              <a:t>commercial bank in U.S.</a:t>
            </a:r>
          </a:p>
        </p:txBody>
      </p:sp>
    </p:spTree>
    <p:extLst>
      <p:ext uri="{BB962C8B-B14F-4D97-AF65-F5344CB8AC3E}">
        <p14:creationId xmlns:p14="http://schemas.microsoft.com/office/powerpoint/2010/main" val="1956955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9C96D010-90B2-4A23-9EB7-7DBB9ED8756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Why did we build our own IDP?</a:t>
            </a:r>
          </a:p>
        </p:txBody>
      </p:sp>
      <p:graphicFrame>
        <p:nvGraphicFramePr>
          <p:cNvPr id="8" name="Content Placeholder 1">
            <a:extLst>
              <a:ext uri="{FF2B5EF4-FFF2-40B4-BE49-F238E27FC236}">
                <a16:creationId xmlns:a16="http://schemas.microsoft.com/office/drawing/2014/main" id="{B6779F81-26A2-6A5A-4BA0-882E8A7FC655}"/>
              </a:ext>
            </a:extLst>
          </p:cNvPr>
          <p:cNvGraphicFramePr>
            <a:graphicFrameLocks noGrp="1"/>
          </p:cNvGraphicFramePr>
          <p:nvPr>
            <p:ph idx="1"/>
            <p:extLst>
              <p:ext uri="{D42A27DB-BD31-4B8C-83A1-F6EECF244321}">
                <p14:modId xmlns:p14="http://schemas.microsoft.com/office/powerpoint/2010/main" val="1109635303"/>
              </p:ext>
            </p:extLst>
          </p:nvPr>
        </p:nvGraphicFramePr>
        <p:xfrm>
          <a:off x="472440" y="1498600"/>
          <a:ext cx="11503660" cy="4889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77914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cloud computing system">
            <a:extLst>
              <a:ext uri="{FF2B5EF4-FFF2-40B4-BE49-F238E27FC236}">
                <a16:creationId xmlns:a16="http://schemas.microsoft.com/office/drawing/2014/main" id="{DAC39455-3B14-3C97-5327-A2A1DD95334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4496" y="546677"/>
            <a:ext cx="7341779" cy="5988050"/>
          </a:xfrm>
          <a:prstGeom prst="rect">
            <a:avLst/>
          </a:prstGeom>
        </p:spPr>
      </p:pic>
      <p:sp>
        <p:nvSpPr>
          <p:cNvPr id="3" name="Title 2">
            <a:extLst>
              <a:ext uri="{FF2B5EF4-FFF2-40B4-BE49-F238E27FC236}">
                <a16:creationId xmlns:a16="http://schemas.microsoft.com/office/drawing/2014/main" id="{1313A4B7-EA65-4AE4-BC14-3284E63A70F1}"/>
              </a:ext>
            </a:extLst>
          </p:cNvPr>
          <p:cNvSpPr>
            <a:spLocks noGrp="1"/>
          </p:cNvSpPr>
          <p:nvPr>
            <p:ph type="title"/>
          </p:nvPr>
        </p:nvSpPr>
        <p:spPr>
          <a:xfrm>
            <a:off x="457200" y="323273"/>
            <a:ext cx="11247120" cy="953654"/>
          </a:xfrm>
        </p:spPr>
        <p:txBody>
          <a:bodyPr/>
          <a:lstStyle/>
          <a:p>
            <a:r>
              <a:rPr lang="en-US"/>
              <a:t>Why Developers Care about The Modern Platform at U.S. Bank</a:t>
            </a:r>
          </a:p>
        </p:txBody>
      </p:sp>
      <p:pic>
        <p:nvPicPr>
          <p:cNvPr id="6" name="Picture Placeholder 5" descr="Decorative image of daughter showing mother something on her cell phone while sitting on the couch.">
            <a:extLst>
              <a:ext uri="{FF2B5EF4-FFF2-40B4-BE49-F238E27FC236}">
                <a16:creationId xmlns:a16="http://schemas.microsoft.com/office/drawing/2014/main" id="{7D2A43B8-7F91-4AB4-AA59-F51E13DCFD7F}"/>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4">
            <a:extLst>
              <a:ext uri="{28A0092B-C50C-407E-A947-70E740481C1C}">
                <a14:useLocalDpi xmlns:a14="http://schemas.microsoft.com/office/drawing/2010/main" val="0"/>
              </a:ext>
            </a:extLst>
          </a:blip>
          <a:srcRect l="6934" r="6934"/>
          <a:stretch/>
        </p:blipFill>
        <p:spPr>
          <a:xfrm>
            <a:off x="12547696" y="1026043"/>
            <a:ext cx="1998883" cy="1656556"/>
          </a:xfrm>
        </p:spPr>
      </p:pic>
      <p:sp>
        <p:nvSpPr>
          <p:cNvPr id="7" name="TextBox 6">
            <a:extLst>
              <a:ext uri="{FF2B5EF4-FFF2-40B4-BE49-F238E27FC236}">
                <a16:creationId xmlns:a16="http://schemas.microsoft.com/office/drawing/2014/main" id="{FBDE5602-F0D7-6E06-1116-F08809CA918D}"/>
              </a:ext>
            </a:extLst>
          </p:cNvPr>
          <p:cNvSpPr txBox="1"/>
          <p:nvPr/>
        </p:nvSpPr>
        <p:spPr>
          <a:xfrm>
            <a:off x="8676170" y="4574736"/>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1219033472">
                  <a:custGeom>
                    <a:avLst/>
                    <a:gdLst>
                      <a:gd name="connsiteX0" fmla="*/ 0 w 1547037"/>
                      <a:gd name="connsiteY0" fmla="*/ 0 h 646331"/>
                      <a:gd name="connsiteX1" fmla="*/ 1547037 w 1547037"/>
                      <a:gd name="connsiteY1" fmla="*/ 0 h 646331"/>
                      <a:gd name="connsiteX2" fmla="*/ 1547037 w 1547037"/>
                      <a:gd name="connsiteY2" fmla="*/ 646331 h 646331"/>
                      <a:gd name="connsiteX3" fmla="*/ 0 w 1547037"/>
                      <a:gd name="connsiteY3" fmla="*/ 646331 h 646331"/>
                      <a:gd name="connsiteX4" fmla="*/ 0 w 1547037"/>
                      <a:gd name="connsiteY4" fmla="*/ 0 h 6463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037" h="646331" fill="none" extrusionOk="0">
                        <a:moveTo>
                          <a:pt x="0" y="0"/>
                        </a:moveTo>
                        <a:cubicBezTo>
                          <a:pt x="602441" y="-120473"/>
                          <a:pt x="949076" y="-104039"/>
                          <a:pt x="1547037" y="0"/>
                        </a:cubicBezTo>
                        <a:cubicBezTo>
                          <a:pt x="1561509" y="98201"/>
                          <a:pt x="1528124" y="333819"/>
                          <a:pt x="1547037" y="646331"/>
                        </a:cubicBezTo>
                        <a:cubicBezTo>
                          <a:pt x="1193128" y="543399"/>
                          <a:pt x="487041" y="716521"/>
                          <a:pt x="0" y="646331"/>
                        </a:cubicBezTo>
                        <a:cubicBezTo>
                          <a:pt x="46534" y="433830"/>
                          <a:pt x="35510" y="136178"/>
                          <a:pt x="0" y="0"/>
                        </a:cubicBezTo>
                        <a:close/>
                      </a:path>
                      <a:path w="1547037" h="646331" stroke="0" extrusionOk="0">
                        <a:moveTo>
                          <a:pt x="0" y="0"/>
                        </a:moveTo>
                        <a:cubicBezTo>
                          <a:pt x="179815" y="78775"/>
                          <a:pt x="1291759" y="37017"/>
                          <a:pt x="1547037" y="0"/>
                        </a:cubicBezTo>
                        <a:cubicBezTo>
                          <a:pt x="1499303" y="166119"/>
                          <a:pt x="1586527" y="543217"/>
                          <a:pt x="1547037" y="646331"/>
                        </a:cubicBezTo>
                        <a:cubicBezTo>
                          <a:pt x="1109620" y="522928"/>
                          <a:pt x="636576" y="761211"/>
                          <a:pt x="0" y="646331"/>
                        </a:cubicBezTo>
                        <a:cubicBezTo>
                          <a:pt x="44741" y="534667"/>
                          <a:pt x="-25823" y="18907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Single Pane of Glass UI</a:t>
            </a:r>
          </a:p>
        </p:txBody>
      </p:sp>
      <p:sp>
        <p:nvSpPr>
          <p:cNvPr id="10" name="TextBox 9">
            <a:extLst>
              <a:ext uri="{FF2B5EF4-FFF2-40B4-BE49-F238E27FC236}">
                <a16:creationId xmlns:a16="http://schemas.microsoft.com/office/drawing/2014/main" id="{C6510746-E0C8-628D-805B-09051B6D2D59}"/>
              </a:ext>
            </a:extLst>
          </p:cNvPr>
          <p:cNvSpPr txBox="1"/>
          <p:nvPr/>
        </p:nvSpPr>
        <p:spPr>
          <a:xfrm>
            <a:off x="279400" y="3095817"/>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852854689">
                  <a:custGeom>
                    <a:avLst/>
                    <a:gdLst>
                      <a:gd name="connsiteX0" fmla="*/ 0 w 2213431"/>
                      <a:gd name="connsiteY0" fmla="*/ 0 h 369332"/>
                      <a:gd name="connsiteX1" fmla="*/ 531223 w 2213431"/>
                      <a:gd name="connsiteY1" fmla="*/ 0 h 369332"/>
                      <a:gd name="connsiteX2" fmla="*/ 1040313 w 2213431"/>
                      <a:gd name="connsiteY2" fmla="*/ 0 h 369332"/>
                      <a:gd name="connsiteX3" fmla="*/ 1571536 w 2213431"/>
                      <a:gd name="connsiteY3" fmla="*/ 0 h 369332"/>
                      <a:gd name="connsiteX4" fmla="*/ 2213431 w 2213431"/>
                      <a:gd name="connsiteY4" fmla="*/ 0 h 369332"/>
                      <a:gd name="connsiteX5" fmla="*/ 2213431 w 2213431"/>
                      <a:gd name="connsiteY5" fmla="*/ 369332 h 369332"/>
                      <a:gd name="connsiteX6" fmla="*/ 1660073 w 2213431"/>
                      <a:gd name="connsiteY6" fmla="*/ 369332 h 369332"/>
                      <a:gd name="connsiteX7" fmla="*/ 1173118 w 2213431"/>
                      <a:gd name="connsiteY7" fmla="*/ 369332 h 369332"/>
                      <a:gd name="connsiteX8" fmla="*/ 641895 w 2213431"/>
                      <a:gd name="connsiteY8" fmla="*/ 369332 h 369332"/>
                      <a:gd name="connsiteX9" fmla="*/ 0 w 2213431"/>
                      <a:gd name="connsiteY9" fmla="*/ 369332 h 369332"/>
                      <a:gd name="connsiteX10" fmla="*/ 0 w 2213431"/>
                      <a:gd name="connsiteY10"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3431" h="369332" fill="none" extrusionOk="0">
                        <a:moveTo>
                          <a:pt x="0" y="0"/>
                        </a:moveTo>
                        <a:cubicBezTo>
                          <a:pt x="127226" y="-10824"/>
                          <a:pt x="416907" y="2711"/>
                          <a:pt x="531223" y="0"/>
                        </a:cubicBezTo>
                        <a:cubicBezTo>
                          <a:pt x="645539" y="-2711"/>
                          <a:pt x="907993" y="5262"/>
                          <a:pt x="1040313" y="0"/>
                        </a:cubicBezTo>
                        <a:cubicBezTo>
                          <a:pt x="1172633" y="-5262"/>
                          <a:pt x="1407335" y="3445"/>
                          <a:pt x="1571536" y="0"/>
                        </a:cubicBezTo>
                        <a:cubicBezTo>
                          <a:pt x="1735737" y="-3445"/>
                          <a:pt x="1932921" y="-30934"/>
                          <a:pt x="2213431" y="0"/>
                        </a:cubicBezTo>
                        <a:cubicBezTo>
                          <a:pt x="2205432" y="78880"/>
                          <a:pt x="2199400" y="263726"/>
                          <a:pt x="2213431" y="369332"/>
                        </a:cubicBezTo>
                        <a:cubicBezTo>
                          <a:pt x="1940012" y="365195"/>
                          <a:pt x="1893629" y="379232"/>
                          <a:pt x="1660073" y="369332"/>
                        </a:cubicBezTo>
                        <a:cubicBezTo>
                          <a:pt x="1426517" y="359432"/>
                          <a:pt x="1364401" y="383343"/>
                          <a:pt x="1173118" y="369332"/>
                        </a:cubicBezTo>
                        <a:cubicBezTo>
                          <a:pt x="981836" y="355321"/>
                          <a:pt x="897896" y="381899"/>
                          <a:pt x="641895" y="369332"/>
                        </a:cubicBezTo>
                        <a:cubicBezTo>
                          <a:pt x="385894" y="356765"/>
                          <a:pt x="146731" y="391966"/>
                          <a:pt x="0" y="369332"/>
                        </a:cubicBezTo>
                        <a:cubicBezTo>
                          <a:pt x="-8530" y="207585"/>
                          <a:pt x="1670" y="172029"/>
                          <a:pt x="0" y="0"/>
                        </a:cubicBezTo>
                        <a:close/>
                      </a:path>
                      <a:path w="2213431" h="369332" stroke="0" extrusionOk="0">
                        <a:moveTo>
                          <a:pt x="0" y="0"/>
                        </a:moveTo>
                        <a:cubicBezTo>
                          <a:pt x="217671" y="-24482"/>
                          <a:pt x="384043" y="19122"/>
                          <a:pt x="509089" y="0"/>
                        </a:cubicBezTo>
                        <a:cubicBezTo>
                          <a:pt x="634135" y="-19122"/>
                          <a:pt x="908315" y="4772"/>
                          <a:pt x="1084581" y="0"/>
                        </a:cubicBezTo>
                        <a:cubicBezTo>
                          <a:pt x="1260847" y="-4772"/>
                          <a:pt x="1409458" y="-27418"/>
                          <a:pt x="1660073" y="0"/>
                        </a:cubicBezTo>
                        <a:cubicBezTo>
                          <a:pt x="1910688" y="27418"/>
                          <a:pt x="2035104" y="2914"/>
                          <a:pt x="2213431" y="0"/>
                        </a:cubicBezTo>
                        <a:cubicBezTo>
                          <a:pt x="2210001" y="176500"/>
                          <a:pt x="2198688" y="261478"/>
                          <a:pt x="2213431" y="369332"/>
                        </a:cubicBezTo>
                        <a:cubicBezTo>
                          <a:pt x="1975516" y="386254"/>
                          <a:pt x="1845736" y="363099"/>
                          <a:pt x="1660073" y="369332"/>
                        </a:cubicBezTo>
                        <a:cubicBezTo>
                          <a:pt x="1474410" y="375565"/>
                          <a:pt x="1273384" y="362195"/>
                          <a:pt x="1150984" y="369332"/>
                        </a:cubicBezTo>
                        <a:cubicBezTo>
                          <a:pt x="1028584" y="376469"/>
                          <a:pt x="793703" y="356382"/>
                          <a:pt x="597626" y="369332"/>
                        </a:cubicBezTo>
                        <a:cubicBezTo>
                          <a:pt x="401549" y="382282"/>
                          <a:pt x="145156" y="342677"/>
                          <a:pt x="0" y="369332"/>
                        </a:cubicBezTo>
                        <a:cubicBezTo>
                          <a:pt x="12703" y="194374"/>
                          <a:pt x="-3843" y="13801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Evidence collection</a:t>
            </a:r>
          </a:p>
        </p:txBody>
      </p:sp>
      <p:sp>
        <p:nvSpPr>
          <p:cNvPr id="11" name="TextBox 10">
            <a:extLst>
              <a:ext uri="{FF2B5EF4-FFF2-40B4-BE49-F238E27FC236}">
                <a16:creationId xmlns:a16="http://schemas.microsoft.com/office/drawing/2014/main" id="{84C323DE-65A9-D0FA-715B-0BA3279F9D48}"/>
              </a:ext>
            </a:extLst>
          </p:cNvPr>
          <p:cNvSpPr txBox="1"/>
          <p:nvPr/>
        </p:nvSpPr>
        <p:spPr>
          <a:xfrm>
            <a:off x="279400" y="2048409"/>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1219033472">
                  <a:custGeom>
                    <a:avLst/>
                    <a:gdLst>
                      <a:gd name="connsiteX0" fmla="*/ 0 w 1547037"/>
                      <a:gd name="connsiteY0" fmla="*/ 0 h 369332"/>
                      <a:gd name="connsiteX1" fmla="*/ 546620 w 1547037"/>
                      <a:gd name="connsiteY1" fmla="*/ 0 h 369332"/>
                      <a:gd name="connsiteX2" fmla="*/ 1077769 w 1547037"/>
                      <a:gd name="connsiteY2" fmla="*/ 0 h 369332"/>
                      <a:gd name="connsiteX3" fmla="*/ 1547037 w 1547037"/>
                      <a:gd name="connsiteY3" fmla="*/ 0 h 369332"/>
                      <a:gd name="connsiteX4" fmla="*/ 1547037 w 1547037"/>
                      <a:gd name="connsiteY4" fmla="*/ 369332 h 369332"/>
                      <a:gd name="connsiteX5" fmla="*/ 1062299 w 1547037"/>
                      <a:gd name="connsiteY5" fmla="*/ 369332 h 369332"/>
                      <a:gd name="connsiteX6" fmla="*/ 546620 w 1547037"/>
                      <a:gd name="connsiteY6" fmla="*/ 369332 h 369332"/>
                      <a:gd name="connsiteX7" fmla="*/ 0 w 1547037"/>
                      <a:gd name="connsiteY7" fmla="*/ 369332 h 369332"/>
                      <a:gd name="connsiteX8" fmla="*/ 0 w 1547037"/>
                      <a:gd name="connsiteY8"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037" h="369332" fill="none" extrusionOk="0">
                        <a:moveTo>
                          <a:pt x="0" y="0"/>
                        </a:moveTo>
                        <a:cubicBezTo>
                          <a:pt x="112733" y="25014"/>
                          <a:pt x="409720" y="-682"/>
                          <a:pt x="546620" y="0"/>
                        </a:cubicBezTo>
                        <a:cubicBezTo>
                          <a:pt x="683520" y="682"/>
                          <a:pt x="952973" y="-19846"/>
                          <a:pt x="1077769" y="0"/>
                        </a:cubicBezTo>
                        <a:cubicBezTo>
                          <a:pt x="1202565" y="19846"/>
                          <a:pt x="1324140" y="-15714"/>
                          <a:pt x="1547037" y="0"/>
                        </a:cubicBezTo>
                        <a:cubicBezTo>
                          <a:pt x="1554769" y="158233"/>
                          <a:pt x="1558756" y="205698"/>
                          <a:pt x="1547037" y="369332"/>
                        </a:cubicBezTo>
                        <a:cubicBezTo>
                          <a:pt x="1350598" y="381900"/>
                          <a:pt x="1191803" y="391364"/>
                          <a:pt x="1062299" y="369332"/>
                        </a:cubicBezTo>
                        <a:cubicBezTo>
                          <a:pt x="932795" y="347300"/>
                          <a:pt x="782492" y="387404"/>
                          <a:pt x="546620" y="369332"/>
                        </a:cubicBezTo>
                        <a:cubicBezTo>
                          <a:pt x="310748" y="351260"/>
                          <a:pt x="233413" y="395013"/>
                          <a:pt x="0" y="369332"/>
                        </a:cubicBezTo>
                        <a:cubicBezTo>
                          <a:pt x="-15551" y="280347"/>
                          <a:pt x="9019" y="156341"/>
                          <a:pt x="0" y="0"/>
                        </a:cubicBezTo>
                        <a:close/>
                      </a:path>
                      <a:path w="1547037" h="369332" stroke="0" extrusionOk="0">
                        <a:moveTo>
                          <a:pt x="0" y="0"/>
                        </a:moveTo>
                        <a:cubicBezTo>
                          <a:pt x="219085" y="-23732"/>
                          <a:pt x="309176" y="-15787"/>
                          <a:pt x="500209" y="0"/>
                        </a:cubicBezTo>
                        <a:cubicBezTo>
                          <a:pt x="691242" y="15787"/>
                          <a:pt x="792476" y="5642"/>
                          <a:pt x="969477" y="0"/>
                        </a:cubicBezTo>
                        <a:cubicBezTo>
                          <a:pt x="1146478" y="-5642"/>
                          <a:pt x="1315311" y="-23893"/>
                          <a:pt x="1547037" y="0"/>
                        </a:cubicBezTo>
                        <a:cubicBezTo>
                          <a:pt x="1549385" y="113493"/>
                          <a:pt x="1538696" y="197069"/>
                          <a:pt x="1547037" y="369332"/>
                        </a:cubicBezTo>
                        <a:cubicBezTo>
                          <a:pt x="1314518" y="362495"/>
                          <a:pt x="1247811" y="359747"/>
                          <a:pt x="1062299" y="369332"/>
                        </a:cubicBezTo>
                        <a:cubicBezTo>
                          <a:pt x="876787" y="378917"/>
                          <a:pt x="663873" y="344478"/>
                          <a:pt x="515679" y="369332"/>
                        </a:cubicBezTo>
                        <a:cubicBezTo>
                          <a:pt x="367485" y="394186"/>
                          <a:pt x="108737" y="364844"/>
                          <a:pt x="0" y="369332"/>
                        </a:cubicBezTo>
                        <a:cubicBezTo>
                          <a:pt x="10524" y="225711"/>
                          <a:pt x="8734" y="15834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Pipeline Patterns &amp; Templates</a:t>
            </a:r>
          </a:p>
        </p:txBody>
      </p:sp>
      <p:sp>
        <p:nvSpPr>
          <p:cNvPr id="12" name="TextBox 11">
            <a:extLst>
              <a:ext uri="{FF2B5EF4-FFF2-40B4-BE49-F238E27FC236}">
                <a16:creationId xmlns:a16="http://schemas.microsoft.com/office/drawing/2014/main" id="{CAC3BD4C-EDFB-5C94-784A-9DD547712C8E}"/>
              </a:ext>
            </a:extLst>
          </p:cNvPr>
          <p:cNvSpPr txBox="1"/>
          <p:nvPr/>
        </p:nvSpPr>
        <p:spPr>
          <a:xfrm>
            <a:off x="279400" y="4130003"/>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852854689">
                  <a:custGeom>
                    <a:avLst/>
                    <a:gdLst>
                      <a:gd name="connsiteX0" fmla="*/ 0 w 2213431"/>
                      <a:gd name="connsiteY0" fmla="*/ 0 h 369332"/>
                      <a:gd name="connsiteX1" fmla="*/ 531223 w 2213431"/>
                      <a:gd name="connsiteY1" fmla="*/ 0 h 369332"/>
                      <a:gd name="connsiteX2" fmla="*/ 1040313 w 2213431"/>
                      <a:gd name="connsiteY2" fmla="*/ 0 h 369332"/>
                      <a:gd name="connsiteX3" fmla="*/ 1571536 w 2213431"/>
                      <a:gd name="connsiteY3" fmla="*/ 0 h 369332"/>
                      <a:gd name="connsiteX4" fmla="*/ 2213431 w 2213431"/>
                      <a:gd name="connsiteY4" fmla="*/ 0 h 369332"/>
                      <a:gd name="connsiteX5" fmla="*/ 2213431 w 2213431"/>
                      <a:gd name="connsiteY5" fmla="*/ 369332 h 369332"/>
                      <a:gd name="connsiteX6" fmla="*/ 1660073 w 2213431"/>
                      <a:gd name="connsiteY6" fmla="*/ 369332 h 369332"/>
                      <a:gd name="connsiteX7" fmla="*/ 1173118 w 2213431"/>
                      <a:gd name="connsiteY7" fmla="*/ 369332 h 369332"/>
                      <a:gd name="connsiteX8" fmla="*/ 641895 w 2213431"/>
                      <a:gd name="connsiteY8" fmla="*/ 369332 h 369332"/>
                      <a:gd name="connsiteX9" fmla="*/ 0 w 2213431"/>
                      <a:gd name="connsiteY9" fmla="*/ 369332 h 369332"/>
                      <a:gd name="connsiteX10" fmla="*/ 0 w 2213431"/>
                      <a:gd name="connsiteY10"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3431" h="369332" fill="none" extrusionOk="0">
                        <a:moveTo>
                          <a:pt x="0" y="0"/>
                        </a:moveTo>
                        <a:cubicBezTo>
                          <a:pt x="127226" y="-10824"/>
                          <a:pt x="416907" y="2711"/>
                          <a:pt x="531223" y="0"/>
                        </a:cubicBezTo>
                        <a:cubicBezTo>
                          <a:pt x="645539" y="-2711"/>
                          <a:pt x="907993" y="5262"/>
                          <a:pt x="1040313" y="0"/>
                        </a:cubicBezTo>
                        <a:cubicBezTo>
                          <a:pt x="1172633" y="-5262"/>
                          <a:pt x="1407335" y="3445"/>
                          <a:pt x="1571536" y="0"/>
                        </a:cubicBezTo>
                        <a:cubicBezTo>
                          <a:pt x="1735737" y="-3445"/>
                          <a:pt x="1932921" y="-30934"/>
                          <a:pt x="2213431" y="0"/>
                        </a:cubicBezTo>
                        <a:cubicBezTo>
                          <a:pt x="2205432" y="78880"/>
                          <a:pt x="2199400" y="263726"/>
                          <a:pt x="2213431" y="369332"/>
                        </a:cubicBezTo>
                        <a:cubicBezTo>
                          <a:pt x="1940012" y="365195"/>
                          <a:pt x="1893629" y="379232"/>
                          <a:pt x="1660073" y="369332"/>
                        </a:cubicBezTo>
                        <a:cubicBezTo>
                          <a:pt x="1426517" y="359432"/>
                          <a:pt x="1364401" y="383343"/>
                          <a:pt x="1173118" y="369332"/>
                        </a:cubicBezTo>
                        <a:cubicBezTo>
                          <a:pt x="981836" y="355321"/>
                          <a:pt x="897896" y="381899"/>
                          <a:pt x="641895" y="369332"/>
                        </a:cubicBezTo>
                        <a:cubicBezTo>
                          <a:pt x="385894" y="356765"/>
                          <a:pt x="146731" y="391966"/>
                          <a:pt x="0" y="369332"/>
                        </a:cubicBezTo>
                        <a:cubicBezTo>
                          <a:pt x="-8530" y="207585"/>
                          <a:pt x="1670" y="172029"/>
                          <a:pt x="0" y="0"/>
                        </a:cubicBezTo>
                        <a:close/>
                      </a:path>
                      <a:path w="2213431" h="369332" stroke="0" extrusionOk="0">
                        <a:moveTo>
                          <a:pt x="0" y="0"/>
                        </a:moveTo>
                        <a:cubicBezTo>
                          <a:pt x="217671" y="-24482"/>
                          <a:pt x="384043" y="19122"/>
                          <a:pt x="509089" y="0"/>
                        </a:cubicBezTo>
                        <a:cubicBezTo>
                          <a:pt x="634135" y="-19122"/>
                          <a:pt x="908315" y="4772"/>
                          <a:pt x="1084581" y="0"/>
                        </a:cubicBezTo>
                        <a:cubicBezTo>
                          <a:pt x="1260847" y="-4772"/>
                          <a:pt x="1409458" y="-27418"/>
                          <a:pt x="1660073" y="0"/>
                        </a:cubicBezTo>
                        <a:cubicBezTo>
                          <a:pt x="1910688" y="27418"/>
                          <a:pt x="2035104" y="2914"/>
                          <a:pt x="2213431" y="0"/>
                        </a:cubicBezTo>
                        <a:cubicBezTo>
                          <a:pt x="2210001" y="176500"/>
                          <a:pt x="2198688" y="261478"/>
                          <a:pt x="2213431" y="369332"/>
                        </a:cubicBezTo>
                        <a:cubicBezTo>
                          <a:pt x="1975516" y="386254"/>
                          <a:pt x="1845736" y="363099"/>
                          <a:pt x="1660073" y="369332"/>
                        </a:cubicBezTo>
                        <a:cubicBezTo>
                          <a:pt x="1474410" y="375565"/>
                          <a:pt x="1273384" y="362195"/>
                          <a:pt x="1150984" y="369332"/>
                        </a:cubicBezTo>
                        <a:cubicBezTo>
                          <a:pt x="1028584" y="376469"/>
                          <a:pt x="793703" y="356382"/>
                          <a:pt x="597626" y="369332"/>
                        </a:cubicBezTo>
                        <a:cubicBezTo>
                          <a:pt x="401549" y="382282"/>
                          <a:pt x="145156" y="342677"/>
                          <a:pt x="0" y="369332"/>
                        </a:cubicBezTo>
                        <a:cubicBezTo>
                          <a:pt x="12703" y="194374"/>
                          <a:pt x="-3843" y="13801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Blueprints – Golden Paths</a:t>
            </a:r>
          </a:p>
        </p:txBody>
      </p:sp>
      <p:sp>
        <p:nvSpPr>
          <p:cNvPr id="13" name="TextBox 12">
            <a:extLst>
              <a:ext uri="{FF2B5EF4-FFF2-40B4-BE49-F238E27FC236}">
                <a16:creationId xmlns:a16="http://schemas.microsoft.com/office/drawing/2014/main" id="{75BA264A-8F04-E744-C846-91F291A4D8ED}"/>
              </a:ext>
            </a:extLst>
          </p:cNvPr>
          <p:cNvSpPr txBox="1"/>
          <p:nvPr/>
        </p:nvSpPr>
        <p:spPr>
          <a:xfrm>
            <a:off x="279400" y="5174545"/>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852854689">
                  <a:custGeom>
                    <a:avLst/>
                    <a:gdLst>
                      <a:gd name="connsiteX0" fmla="*/ 0 w 2213431"/>
                      <a:gd name="connsiteY0" fmla="*/ 0 h 369332"/>
                      <a:gd name="connsiteX1" fmla="*/ 531223 w 2213431"/>
                      <a:gd name="connsiteY1" fmla="*/ 0 h 369332"/>
                      <a:gd name="connsiteX2" fmla="*/ 1040313 w 2213431"/>
                      <a:gd name="connsiteY2" fmla="*/ 0 h 369332"/>
                      <a:gd name="connsiteX3" fmla="*/ 1571536 w 2213431"/>
                      <a:gd name="connsiteY3" fmla="*/ 0 h 369332"/>
                      <a:gd name="connsiteX4" fmla="*/ 2213431 w 2213431"/>
                      <a:gd name="connsiteY4" fmla="*/ 0 h 369332"/>
                      <a:gd name="connsiteX5" fmla="*/ 2213431 w 2213431"/>
                      <a:gd name="connsiteY5" fmla="*/ 369332 h 369332"/>
                      <a:gd name="connsiteX6" fmla="*/ 1660073 w 2213431"/>
                      <a:gd name="connsiteY6" fmla="*/ 369332 h 369332"/>
                      <a:gd name="connsiteX7" fmla="*/ 1173118 w 2213431"/>
                      <a:gd name="connsiteY7" fmla="*/ 369332 h 369332"/>
                      <a:gd name="connsiteX8" fmla="*/ 641895 w 2213431"/>
                      <a:gd name="connsiteY8" fmla="*/ 369332 h 369332"/>
                      <a:gd name="connsiteX9" fmla="*/ 0 w 2213431"/>
                      <a:gd name="connsiteY9" fmla="*/ 369332 h 369332"/>
                      <a:gd name="connsiteX10" fmla="*/ 0 w 2213431"/>
                      <a:gd name="connsiteY10"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3431" h="369332" fill="none" extrusionOk="0">
                        <a:moveTo>
                          <a:pt x="0" y="0"/>
                        </a:moveTo>
                        <a:cubicBezTo>
                          <a:pt x="127226" y="-10824"/>
                          <a:pt x="416907" y="2711"/>
                          <a:pt x="531223" y="0"/>
                        </a:cubicBezTo>
                        <a:cubicBezTo>
                          <a:pt x="645539" y="-2711"/>
                          <a:pt x="907993" y="5262"/>
                          <a:pt x="1040313" y="0"/>
                        </a:cubicBezTo>
                        <a:cubicBezTo>
                          <a:pt x="1172633" y="-5262"/>
                          <a:pt x="1407335" y="3445"/>
                          <a:pt x="1571536" y="0"/>
                        </a:cubicBezTo>
                        <a:cubicBezTo>
                          <a:pt x="1735737" y="-3445"/>
                          <a:pt x="1932921" y="-30934"/>
                          <a:pt x="2213431" y="0"/>
                        </a:cubicBezTo>
                        <a:cubicBezTo>
                          <a:pt x="2205432" y="78880"/>
                          <a:pt x="2199400" y="263726"/>
                          <a:pt x="2213431" y="369332"/>
                        </a:cubicBezTo>
                        <a:cubicBezTo>
                          <a:pt x="1940012" y="365195"/>
                          <a:pt x="1893629" y="379232"/>
                          <a:pt x="1660073" y="369332"/>
                        </a:cubicBezTo>
                        <a:cubicBezTo>
                          <a:pt x="1426517" y="359432"/>
                          <a:pt x="1364401" y="383343"/>
                          <a:pt x="1173118" y="369332"/>
                        </a:cubicBezTo>
                        <a:cubicBezTo>
                          <a:pt x="981836" y="355321"/>
                          <a:pt x="897896" y="381899"/>
                          <a:pt x="641895" y="369332"/>
                        </a:cubicBezTo>
                        <a:cubicBezTo>
                          <a:pt x="385894" y="356765"/>
                          <a:pt x="146731" y="391966"/>
                          <a:pt x="0" y="369332"/>
                        </a:cubicBezTo>
                        <a:cubicBezTo>
                          <a:pt x="-8530" y="207585"/>
                          <a:pt x="1670" y="172029"/>
                          <a:pt x="0" y="0"/>
                        </a:cubicBezTo>
                        <a:close/>
                      </a:path>
                      <a:path w="2213431" h="369332" stroke="0" extrusionOk="0">
                        <a:moveTo>
                          <a:pt x="0" y="0"/>
                        </a:moveTo>
                        <a:cubicBezTo>
                          <a:pt x="217671" y="-24482"/>
                          <a:pt x="384043" y="19122"/>
                          <a:pt x="509089" y="0"/>
                        </a:cubicBezTo>
                        <a:cubicBezTo>
                          <a:pt x="634135" y="-19122"/>
                          <a:pt x="908315" y="4772"/>
                          <a:pt x="1084581" y="0"/>
                        </a:cubicBezTo>
                        <a:cubicBezTo>
                          <a:pt x="1260847" y="-4772"/>
                          <a:pt x="1409458" y="-27418"/>
                          <a:pt x="1660073" y="0"/>
                        </a:cubicBezTo>
                        <a:cubicBezTo>
                          <a:pt x="1910688" y="27418"/>
                          <a:pt x="2035104" y="2914"/>
                          <a:pt x="2213431" y="0"/>
                        </a:cubicBezTo>
                        <a:cubicBezTo>
                          <a:pt x="2210001" y="176500"/>
                          <a:pt x="2198688" y="261478"/>
                          <a:pt x="2213431" y="369332"/>
                        </a:cubicBezTo>
                        <a:cubicBezTo>
                          <a:pt x="1975516" y="386254"/>
                          <a:pt x="1845736" y="363099"/>
                          <a:pt x="1660073" y="369332"/>
                        </a:cubicBezTo>
                        <a:cubicBezTo>
                          <a:pt x="1474410" y="375565"/>
                          <a:pt x="1273384" y="362195"/>
                          <a:pt x="1150984" y="369332"/>
                        </a:cubicBezTo>
                        <a:cubicBezTo>
                          <a:pt x="1028584" y="376469"/>
                          <a:pt x="793703" y="356382"/>
                          <a:pt x="597626" y="369332"/>
                        </a:cubicBezTo>
                        <a:cubicBezTo>
                          <a:pt x="401549" y="382282"/>
                          <a:pt x="145156" y="342677"/>
                          <a:pt x="0" y="369332"/>
                        </a:cubicBezTo>
                        <a:cubicBezTo>
                          <a:pt x="12703" y="194374"/>
                          <a:pt x="-3843" y="13801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Controls (inherited &amp; new for Compliance)</a:t>
            </a:r>
          </a:p>
        </p:txBody>
      </p:sp>
      <p:sp>
        <p:nvSpPr>
          <p:cNvPr id="16" name="TextBox 15">
            <a:extLst>
              <a:ext uri="{FF2B5EF4-FFF2-40B4-BE49-F238E27FC236}">
                <a16:creationId xmlns:a16="http://schemas.microsoft.com/office/drawing/2014/main" id="{C969CEDF-A00A-8579-C7C4-E98CA9FAD741}"/>
              </a:ext>
            </a:extLst>
          </p:cNvPr>
          <p:cNvSpPr txBox="1"/>
          <p:nvPr/>
        </p:nvSpPr>
        <p:spPr>
          <a:xfrm>
            <a:off x="8712202" y="3563700"/>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852854689">
                  <a:custGeom>
                    <a:avLst/>
                    <a:gdLst>
                      <a:gd name="connsiteX0" fmla="*/ 0 w 2213431"/>
                      <a:gd name="connsiteY0" fmla="*/ 0 h 369332"/>
                      <a:gd name="connsiteX1" fmla="*/ 531223 w 2213431"/>
                      <a:gd name="connsiteY1" fmla="*/ 0 h 369332"/>
                      <a:gd name="connsiteX2" fmla="*/ 1040313 w 2213431"/>
                      <a:gd name="connsiteY2" fmla="*/ 0 h 369332"/>
                      <a:gd name="connsiteX3" fmla="*/ 1571536 w 2213431"/>
                      <a:gd name="connsiteY3" fmla="*/ 0 h 369332"/>
                      <a:gd name="connsiteX4" fmla="*/ 2213431 w 2213431"/>
                      <a:gd name="connsiteY4" fmla="*/ 0 h 369332"/>
                      <a:gd name="connsiteX5" fmla="*/ 2213431 w 2213431"/>
                      <a:gd name="connsiteY5" fmla="*/ 369332 h 369332"/>
                      <a:gd name="connsiteX6" fmla="*/ 1660073 w 2213431"/>
                      <a:gd name="connsiteY6" fmla="*/ 369332 h 369332"/>
                      <a:gd name="connsiteX7" fmla="*/ 1173118 w 2213431"/>
                      <a:gd name="connsiteY7" fmla="*/ 369332 h 369332"/>
                      <a:gd name="connsiteX8" fmla="*/ 641895 w 2213431"/>
                      <a:gd name="connsiteY8" fmla="*/ 369332 h 369332"/>
                      <a:gd name="connsiteX9" fmla="*/ 0 w 2213431"/>
                      <a:gd name="connsiteY9" fmla="*/ 369332 h 369332"/>
                      <a:gd name="connsiteX10" fmla="*/ 0 w 2213431"/>
                      <a:gd name="connsiteY10" fmla="*/ 0 h 36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3431" h="369332" fill="none" extrusionOk="0">
                        <a:moveTo>
                          <a:pt x="0" y="0"/>
                        </a:moveTo>
                        <a:cubicBezTo>
                          <a:pt x="127226" y="-10824"/>
                          <a:pt x="416907" y="2711"/>
                          <a:pt x="531223" y="0"/>
                        </a:cubicBezTo>
                        <a:cubicBezTo>
                          <a:pt x="645539" y="-2711"/>
                          <a:pt x="907993" y="5262"/>
                          <a:pt x="1040313" y="0"/>
                        </a:cubicBezTo>
                        <a:cubicBezTo>
                          <a:pt x="1172633" y="-5262"/>
                          <a:pt x="1407335" y="3445"/>
                          <a:pt x="1571536" y="0"/>
                        </a:cubicBezTo>
                        <a:cubicBezTo>
                          <a:pt x="1735737" y="-3445"/>
                          <a:pt x="1932921" y="-30934"/>
                          <a:pt x="2213431" y="0"/>
                        </a:cubicBezTo>
                        <a:cubicBezTo>
                          <a:pt x="2205432" y="78880"/>
                          <a:pt x="2199400" y="263726"/>
                          <a:pt x="2213431" y="369332"/>
                        </a:cubicBezTo>
                        <a:cubicBezTo>
                          <a:pt x="1940012" y="365195"/>
                          <a:pt x="1893629" y="379232"/>
                          <a:pt x="1660073" y="369332"/>
                        </a:cubicBezTo>
                        <a:cubicBezTo>
                          <a:pt x="1426517" y="359432"/>
                          <a:pt x="1364401" y="383343"/>
                          <a:pt x="1173118" y="369332"/>
                        </a:cubicBezTo>
                        <a:cubicBezTo>
                          <a:pt x="981836" y="355321"/>
                          <a:pt x="897896" y="381899"/>
                          <a:pt x="641895" y="369332"/>
                        </a:cubicBezTo>
                        <a:cubicBezTo>
                          <a:pt x="385894" y="356765"/>
                          <a:pt x="146731" y="391966"/>
                          <a:pt x="0" y="369332"/>
                        </a:cubicBezTo>
                        <a:cubicBezTo>
                          <a:pt x="-8530" y="207585"/>
                          <a:pt x="1670" y="172029"/>
                          <a:pt x="0" y="0"/>
                        </a:cubicBezTo>
                        <a:close/>
                      </a:path>
                      <a:path w="2213431" h="369332" stroke="0" extrusionOk="0">
                        <a:moveTo>
                          <a:pt x="0" y="0"/>
                        </a:moveTo>
                        <a:cubicBezTo>
                          <a:pt x="217671" y="-24482"/>
                          <a:pt x="384043" y="19122"/>
                          <a:pt x="509089" y="0"/>
                        </a:cubicBezTo>
                        <a:cubicBezTo>
                          <a:pt x="634135" y="-19122"/>
                          <a:pt x="908315" y="4772"/>
                          <a:pt x="1084581" y="0"/>
                        </a:cubicBezTo>
                        <a:cubicBezTo>
                          <a:pt x="1260847" y="-4772"/>
                          <a:pt x="1409458" y="-27418"/>
                          <a:pt x="1660073" y="0"/>
                        </a:cubicBezTo>
                        <a:cubicBezTo>
                          <a:pt x="1910688" y="27418"/>
                          <a:pt x="2035104" y="2914"/>
                          <a:pt x="2213431" y="0"/>
                        </a:cubicBezTo>
                        <a:cubicBezTo>
                          <a:pt x="2210001" y="176500"/>
                          <a:pt x="2198688" y="261478"/>
                          <a:pt x="2213431" y="369332"/>
                        </a:cubicBezTo>
                        <a:cubicBezTo>
                          <a:pt x="1975516" y="386254"/>
                          <a:pt x="1845736" y="363099"/>
                          <a:pt x="1660073" y="369332"/>
                        </a:cubicBezTo>
                        <a:cubicBezTo>
                          <a:pt x="1474410" y="375565"/>
                          <a:pt x="1273384" y="362195"/>
                          <a:pt x="1150984" y="369332"/>
                        </a:cubicBezTo>
                        <a:cubicBezTo>
                          <a:pt x="1028584" y="376469"/>
                          <a:pt x="793703" y="356382"/>
                          <a:pt x="597626" y="369332"/>
                        </a:cubicBezTo>
                        <a:cubicBezTo>
                          <a:pt x="401549" y="382282"/>
                          <a:pt x="145156" y="342677"/>
                          <a:pt x="0" y="369332"/>
                        </a:cubicBezTo>
                        <a:cubicBezTo>
                          <a:pt x="12703" y="194374"/>
                          <a:pt x="-3843" y="13801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Single home for documentation</a:t>
            </a:r>
          </a:p>
        </p:txBody>
      </p:sp>
      <p:sp>
        <p:nvSpPr>
          <p:cNvPr id="17" name="TextBox 16">
            <a:extLst>
              <a:ext uri="{FF2B5EF4-FFF2-40B4-BE49-F238E27FC236}">
                <a16:creationId xmlns:a16="http://schemas.microsoft.com/office/drawing/2014/main" id="{AD65D3E3-2A0A-5AAF-C021-C4399333F117}"/>
              </a:ext>
            </a:extLst>
          </p:cNvPr>
          <p:cNvSpPr txBox="1"/>
          <p:nvPr/>
        </p:nvSpPr>
        <p:spPr>
          <a:xfrm>
            <a:off x="8712202" y="2471340"/>
            <a:ext cx="3200400" cy="822960"/>
          </a:xfrm>
          <a:prstGeom prst="rect">
            <a:avLst/>
          </a:prstGeom>
          <a:solidFill>
            <a:schemeClr val="tx2"/>
          </a:solidFill>
          <a:ln>
            <a:solidFill>
              <a:schemeClr val="accent1"/>
            </a:solidFill>
            <a:extLst>
              <a:ext uri="{C807C97D-BFC1-408E-A445-0C87EB9F89A2}">
                <ask:lineSketchStyleProps xmlns:ask="http://schemas.microsoft.com/office/drawing/2018/sketchyshapes" sd="1219033472">
                  <a:custGeom>
                    <a:avLst/>
                    <a:gdLst>
                      <a:gd name="connsiteX0" fmla="*/ 0 w 1547037"/>
                      <a:gd name="connsiteY0" fmla="*/ 0 h 646331"/>
                      <a:gd name="connsiteX1" fmla="*/ 1547037 w 1547037"/>
                      <a:gd name="connsiteY1" fmla="*/ 0 h 646331"/>
                      <a:gd name="connsiteX2" fmla="*/ 1547037 w 1547037"/>
                      <a:gd name="connsiteY2" fmla="*/ 646331 h 646331"/>
                      <a:gd name="connsiteX3" fmla="*/ 0 w 1547037"/>
                      <a:gd name="connsiteY3" fmla="*/ 646331 h 646331"/>
                      <a:gd name="connsiteX4" fmla="*/ 0 w 1547037"/>
                      <a:gd name="connsiteY4" fmla="*/ 0 h 6463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037" h="646331" fill="none" extrusionOk="0">
                        <a:moveTo>
                          <a:pt x="0" y="0"/>
                        </a:moveTo>
                        <a:cubicBezTo>
                          <a:pt x="602441" y="-120473"/>
                          <a:pt x="949076" y="-104039"/>
                          <a:pt x="1547037" y="0"/>
                        </a:cubicBezTo>
                        <a:cubicBezTo>
                          <a:pt x="1561509" y="98201"/>
                          <a:pt x="1528124" y="333819"/>
                          <a:pt x="1547037" y="646331"/>
                        </a:cubicBezTo>
                        <a:cubicBezTo>
                          <a:pt x="1193128" y="543399"/>
                          <a:pt x="487041" y="716521"/>
                          <a:pt x="0" y="646331"/>
                        </a:cubicBezTo>
                        <a:cubicBezTo>
                          <a:pt x="46534" y="433830"/>
                          <a:pt x="35510" y="136178"/>
                          <a:pt x="0" y="0"/>
                        </a:cubicBezTo>
                        <a:close/>
                      </a:path>
                      <a:path w="1547037" h="646331" stroke="0" extrusionOk="0">
                        <a:moveTo>
                          <a:pt x="0" y="0"/>
                        </a:moveTo>
                        <a:cubicBezTo>
                          <a:pt x="179815" y="78775"/>
                          <a:pt x="1291759" y="37017"/>
                          <a:pt x="1547037" y="0"/>
                        </a:cubicBezTo>
                        <a:cubicBezTo>
                          <a:pt x="1499303" y="166119"/>
                          <a:pt x="1586527" y="543217"/>
                          <a:pt x="1547037" y="646331"/>
                        </a:cubicBezTo>
                        <a:cubicBezTo>
                          <a:pt x="1109620" y="522928"/>
                          <a:pt x="636576" y="761211"/>
                          <a:pt x="0" y="646331"/>
                        </a:cubicBezTo>
                        <a:cubicBezTo>
                          <a:pt x="44741" y="534667"/>
                          <a:pt x="-25823" y="189070"/>
                          <a:pt x="0" y="0"/>
                        </a:cubicBezTo>
                        <a:close/>
                      </a:path>
                    </a:pathLst>
                  </a:custGeom>
                  <ask:type>
                    <ask:lineSketchNone/>
                  </ask:type>
                </ask:lineSketchStyleProps>
              </a:ext>
            </a:extLst>
          </a:ln>
        </p:spPr>
        <p:txBody>
          <a:bodyPr wrap="square" rtlCol="0" anchor="ctr">
            <a:noAutofit/>
          </a:bodyPr>
          <a:lstStyle/>
          <a:p>
            <a:pPr algn="ctr"/>
            <a:r>
              <a:rPr lang="en-US">
                <a:solidFill>
                  <a:schemeClr val="bg2"/>
                </a:solidFill>
                <a:latin typeface="U.S. Bank Circular" panose="020B0504010101010104" pitchFamily="34" charset="0"/>
                <a:cs typeface="U.S. Bank Circular" panose="020B0504010101010104" pitchFamily="34" charset="0"/>
              </a:rPr>
              <a:t>Integrated tool with SSO access to what I use in my day</a:t>
            </a:r>
          </a:p>
        </p:txBody>
      </p:sp>
    </p:spTree>
    <p:extLst>
      <p:ext uri="{BB962C8B-B14F-4D97-AF65-F5344CB8AC3E}">
        <p14:creationId xmlns:p14="http://schemas.microsoft.com/office/powerpoint/2010/main" val="2267346928"/>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E21B1-040E-4267-97D9-7F2960D1CC68}"/>
              </a:ext>
            </a:extLst>
          </p:cNvPr>
          <p:cNvSpPr>
            <a:spLocks noGrp="1"/>
          </p:cNvSpPr>
          <p:nvPr>
            <p:ph type="title"/>
          </p:nvPr>
        </p:nvSpPr>
        <p:spPr>
          <a:xfrm>
            <a:off x="457200" y="323273"/>
            <a:ext cx="11247120" cy="953654"/>
          </a:xfrm>
        </p:spPr>
        <p:txBody>
          <a:bodyPr/>
          <a:lstStyle/>
          <a:p>
            <a:r>
              <a:rPr lang="en-US"/>
              <a:t>Opportunities</a:t>
            </a:r>
          </a:p>
        </p:txBody>
      </p:sp>
      <p:grpSp>
        <p:nvGrpSpPr>
          <p:cNvPr id="9" name="Picture Placeholder 34" descr="Programmer female with solid fill">
            <a:extLst>
              <a:ext uri="{FF2B5EF4-FFF2-40B4-BE49-F238E27FC236}">
                <a16:creationId xmlns:a16="http://schemas.microsoft.com/office/drawing/2014/main" id="{3CC98BDE-6B42-0979-7FAF-6D1416150F01}"/>
              </a:ext>
              <a:ext uri="{C183D7F6-B498-43B3-948B-1728B52AA6E4}">
                <adec:decorative xmlns:adec="http://schemas.microsoft.com/office/drawing/2017/decorative" val="0"/>
              </a:ext>
            </a:extLst>
          </p:cNvPr>
          <p:cNvGrpSpPr/>
          <p:nvPr/>
        </p:nvGrpSpPr>
        <p:grpSpPr>
          <a:xfrm>
            <a:off x="938923" y="1276927"/>
            <a:ext cx="499151" cy="863600"/>
            <a:chOff x="573384" y="1287780"/>
            <a:chExt cx="499151" cy="863600"/>
          </a:xfrm>
          <a:solidFill>
            <a:schemeClr val="tx2"/>
          </a:solidFill>
        </p:grpSpPr>
        <p:sp>
          <p:nvSpPr>
            <p:cNvPr id="10" name="Freeform: Shape 9">
              <a:extLst>
                <a:ext uri="{FF2B5EF4-FFF2-40B4-BE49-F238E27FC236}">
                  <a16:creationId xmlns:a16="http://schemas.microsoft.com/office/drawing/2014/main" id="{CF4F1752-F015-D112-9619-CB0EB76F4D65}"/>
                </a:ext>
              </a:extLst>
            </p:cNvPr>
            <p:cNvSpPr/>
            <p:nvPr/>
          </p:nvSpPr>
          <p:spPr>
            <a:xfrm>
              <a:off x="573384" y="1287780"/>
              <a:ext cx="499151" cy="603503"/>
            </a:xfrm>
            <a:custGeom>
              <a:avLst/>
              <a:gdLst>
                <a:gd name="connsiteX0" fmla="*/ 121560 w 499151"/>
                <a:gd name="connsiteY0" fmla="*/ 323850 h 603503"/>
                <a:gd name="connsiteX1" fmla="*/ 41550 w 499151"/>
                <a:gd name="connsiteY1" fmla="*/ 369570 h 603503"/>
                <a:gd name="connsiteX2" fmla="*/ 13356 w 499151"/>
                <a:gd name="connsiteY2" fmla="*/ 425958 h 603503"/>
                <a:gd name="connsiteX3" fmla="*/ 402 w 499151"/>
                <a:gd name="connsiteY3" fmla="*/ 538734 h 603503"/>
                <a:gd name="connsiteX4" fmla="*/ 19452 w 499151"/>
                <a:gd name="connsiteY4" fmla="*/ 581406 h 603503"/>
                <a:gd name="connsiteX5" fmla="*/ 62886 w 499151"/>
                <a:gd name="connsiteY5" fmla="*/ 603504 h 603503"/>
                <a:gd name="connsiteX6" fmla="*/ 69744 w 499151"/>
                <a:gd name="connsiteY6" fmla="*/ 603504 h 603503"/>
                <a:gd name="connsiteX7" fmla="*/ 69744 w 499151"/>
                <a:gd name="connsiteY7" fmla="*/ 573786 h 603503"/>
                <a:gd name="connsiteX8" fmla="*/ 36216 w 499151"/>
                <a:gd name="connsiteY8" fmla="*/ 556260 h 603503"/>
                <a:gd name="connsiteX9" fmla="*/ 30120 w 499151"/>
                <a:gd name="connsiteY9" fmla="*/ 542544 h 603503"/>
                <a:gd name="connsiteX10" fmla="*/ 43836 w 499151"/>
                <a:gd name="connsiteY10" fmla="*/ 428244 h 603503"/>
                <a:gd name="connsiteX11" fmla="*/ 43836 w 499151"/>
                <a:gd name="connsiteY11" fmla="*/ 426720 h 603503"/>
                <a:gd name="connsiteX12" fmla="*/ 61362 w 499151"/>
                <a:gd name="connsiteY12" fmla="*/ 392430 h 603503"/>
                <a:gd name="connsiteX13" fmla="*/ 152802 w 499151"/>
                <a:gd name="connsiteY13" fmla="*/ 343662 h 603503"/>
                <a:gd name="connsiteX14" fmla="*/ 249576 w 499151"/>
                <a:gd name="connsiteY14" fmla="*/ 365760 h 603503"/>
                <a:gd name="connsiteX15" fmla="*/ 346350 w 499151"/>
                <a:gd name="connsiteY15" fmla="*/ 343662 h 603503"/>
                <a:gd name="connsiteX16" fmla="*/ 437790 w 499151"/>
                <a:gd name="connsiteY16" fmla="*/ 392430 h 603503"/>
                <a:gd name="connsiteX17" fmla="*/ 455316 w 499151"/>
                <a:gd name="connsiteY17" fmla="*/ 426720 h 603503"/>
                <a:gd name="connsiteX18" fmla="*/ 469032 w 499151"/>
                <a:gd name="connsiteY18" fmla="*/ 541782 h 603503"/>
                <a:gd name="connsiteX19" fmla="*/ 462936 w 499151"/>
                <a:gd name="connsiteY19" fmla="*/ 555498 h 603503"/>
                <a:gd name="connsiteX20" fmla="*/ 462936 w 499151"/>
                <a:gd name="connsiteY20" fmla="*/ 555498 h 603503"/>
                <a:gd name="connsiteX21" fmla="*/ 429408 w 499151"/>
                <a:gd name="connsiteY21" fmla="*/ 573024 h 603503"/>
                <a:gd name="connsiteX22" fmla="*/ 429408 w 499151"/>
                <a:gd name="connsiteY22" fmla="*/ 602742 h 603503"/>
                <a:gd name="connsiteX23" fmla="*/ 436266 w 499151"/>
                <a:gd name="connsiteY23" fmla="*/ 602742 h 603503"/>
                <a:gd name="connsiteX24" fmla="*/ 479700 w 499151"/>
                <a:gd name="connsiteY24" fmla="*/ 580644 h 603503"/>
                <a:gd name="connsiteX25" fmla="*/ 479700 w 499151"/>
                <a:gd name="connsiteY25" fmla="*/ 580644 h 603503"/>
                <a:gd name="connsiteX26" fmla="*/ 498750 w 499151"/>
                <a:gd name="connsiteY26" fmla="*/ 537972 h 603503"/>
                <a:gd name="connsiteX27" fmla="*/ 485796 w 499151"/>
                <a:gd name="connsiteY27" fmla="*/ 425958 h 603503"/>
                <a:gd name="connsiteX28" fmla="*/ 457602 w 499151"/>
                <a:gd name="connsiteY28" fmla="*/ 369570 h 603503"/>
                <a:gd name="connsiteX29" fmla="*/ 377592 w 499151"/>
                <a:gd name="connsiteY29" fmla="*/ 323850 h 603503"/>
                <a:gd name="connsiteX30" fmla="*/ 379116 w 499151"/>
                <a:gd name="connsiteY30" fmla="*/ 134874 h 603503"/>
                <a:gd name="connsiteX31" fmla="*/ 374544 w 499151"/>
                <a:gd name="connsiteY31" fmla="*/ 98298 h 603503"/>
                <a:gd name="connsiteX32" fmla="*/ 305964 w 499151"/>
                <a:gd name="connsiteY32" fmla="*/ 13716 h 603503"/>
                <a:gd name="connsiteX33" fmla="*/ 296058 w 499151"/>
                <a:gd name="connsiteY33" fmla="*/ 14478 h 603503"/>
                <a:gd name="connsiteX34" fmla="*/ 289200 w 499151"/>
                <a:gd name="connsiteY34" fmla="*/ 19812 h 603503"/>
                <a:gd name="connsiteX35" fmla="*/ 281580 w 499151"/>
                <a:gd name="connsiteY35" fmla="*/ 9144 h 603503"/>
                <a:gd name="connsiteX36" fmla="*/ 271674 w 499151"/>
                <a:gd name="connsiteY36" fmla="*/ 2286 h 603503"/>
                <a:gd name="connsiteX37" fmla="*/ 249576 w 499151"/>
                <a:gd name="connsiteY37" fmla="*/ 0 h 603503"/>
                <a:gd name="connsiteX38" fmla="*/ 165756 w 499151"/>
                <a:gd name="connsiteY38" fmla="*/ 31242 h 603503"/>
                <a:gd name="connsiteX39" fmla="*/ 121560 w 499151"/>
                <a:gd name="connsiteY39" fmla="*/ 132588 h 603503"/>
                <a:gd name="connsiteX40" fmla="*/ 121560 w 499151"/>
                <a:gd name="connsiteY40" fmla="*/ 323850 h 603503"/>
                <a:gd name="connsiteX41" fmla="*/ 159660 w 499151"/>
                <a:gd name="connsiteY41" fmla="*/ 199644 h 603503"/>
                <a:gd name="connsiteX42" fmla="*/ 164994 w 499151"/>
                <a:gd name="connsiteY42" fmla="*/ 137160 h 603503"/>
                <a:gd name="connsiteX43" fmla="*/ 333396 w 499151"/>
                <a:gd name="connsiteY43" fmla="*/ 137160 h 603503"/>
                <a:gd name="connsiteX44" fmla="*/ 338730 w 499151"/>
                <a:gd name="connsiteY44" fmla="*/ 199644 h 603503"/>
                <a:gd name="connsiteX45" fmla="*/ 232050 w 499151"/>
                <a:gd name="connsiteY45" fmla="*/ 272796 h 603503"/>
                <a:gd name="connsiteX46" fmla="*/ 159660 w 499151"/>
                <a:gd name="connsiteY46" fmla="*/ 199644 h 603503"/>
                <a:gd name="connsiteX47" fmla="*/ 190140 w 499151"/>
                <a:gd name="connsiteY47" fmla="*/ 326898 h 603503"/>
                <a:gd name="connsiteX48" fmla="*/ 203856 w 499151"/>
                <a:gd name="connsiteY48" fmla="*/ 297180 h 603503"/>
                <a:gd name="connsiteX49" fmla="*/ 203856 w 499151"/>
                <a:gd name="connsiteY49" fmla="*/ 295656 h 603503"/>
                <a:gd name="connsiteX50" fmla="*/ 295296 w 499151"/>
                <a:gd name="connsiteY50" fmla="*/ 295656 h 603503"/>
                <a:gd name="connsiteX51" fmla="*/ 295296 w 499151"/>
                <a:gd name="connsiteY51" fmla="*/ 297180 h 603503"/>
                <a:gd name="connsiteX52" fmla="*/ 309012 w 499151"/>
                <a:gd name="connsiteY52" fmla="*/ 326898 h 603503"/>
                <a:gd name="connsiteX53" fmla="*/ 249576 w 499151"/>
                <a:gd name="connsiteY53" fmla="*/ 335280 h 603503"/>
                <a:gd name="connsiteX54" fmla="*/ 190140 w 499151"/>
                <a:gd name="connsiteY54" fmla="*/ 326898 h 603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499151" h="603503">
                  <a:moveTo>
                    <a:pt x="121560" y="323850"/>
                  </a:moveTo>
                  <a:cubicBezTo>
                    <a:pt x="92604" y="335280"/>
                    <a:pt x="65934" y="350520"/>
                    <a:pt x="41550" y="369570"/>
                  </a:cubicBezTo>
                  <a:cubicBezTo>
                    <a:pt x="24786" y="383286"/>
                    <a:pt x="14118" y="403860"/>
                    <a:pt x="13356" y="425958"/>
                  </a:cubicBezTo>
                  <a:lnTo>
                    <a:pt x="402" y="538734"/>
                  </a:lnTo>
                  <a:cubicBezTo>
                    <a:pt x="-1884" y="555498"/>
                    <a:pt x="5736" y="572262"/>
                    <a:pt x="19452" y="581406"/>
                  </a:cubicBezTo>
                  <a:cubicBezTo>
                    <a:pt x="33168" y="590550"/>
                    <a:pt x="47646" y="597408"/>
                    <a:pt x="62886" y="603504"/>
                  </a:cubicBezTo>
                  <a:lnTo>
                    <a:pt x="69744" y="603504"/>
                  </a:lnTo>
                  <a:lnTo>
                    <a:pt x="69744" y="573786"/>
                  </a:lnTo>
                  <a:cubicBezTo>
                    <a:pt x="58314" y="569214"/>
                    <a:pt x="46884" y="563118"/>
                    <a:pt x="36216" y="556260"/>
                  </a:cubicBezTo>
                  <a:cubicBezTo>
                    <a:pt x="31644" y="553212"/>
                    <a:pt x="29358" y="547878"/>
                    <a:pt x="30120" y="542544"/>
                  </a:cubicBezTo>
                  <a:lnTo>
                    <a:pt x="43836" y="428244"/>
                  </a:lnTo>
                  <a:lnTo>
                    <a:pt x="43836" y="426720"/>
                  </a:lnTo>
                  <a:cubicBezTo>
                    <a:pt x="44598" y="413004"/>
                    <a:pt x="50694" y="400812"/>
                    <a:pt x="61362" y="392430"/>
                  </a:cubicBezTo>
                  <a:cubicBezTo>
                    <a:pt x="81936" y="374904"/>
                    <a:pt x="111654" y="358902"/>
                    <a:pt x="152802" y="343662"/>
                  </a:cubicBezTo>
                  <a:cubicBezTo>
                    <a:pt x="175662" y="357378"/>
                    <a:pt x="210714" y="365760"/>
                    <a:pt x="249576" y="365760"/>
                  </a:cubicBezTo>
                  <a:cubicBezTo>
                    <a:pt x="288438" y="365760"/>
                    <a:pt x="323490" y="357378"/>
                    <a:pt x="346350" y="343662"/>
                  </a:cubicBezTo>
                  <a:cubicBezTo>
                    <a:pt x="388260" y="358902"/>
                    <a:pt x="417216" y="374904"/>
                    <a:pt x="437790" y="392430"/>
                  </a:cubicBezTo>
                  <a:cubicBezTo>
                    <a:pt x="448458" y="400812"/>
                    <a:pt x="454554" y="413766"/>
                    <a:pt x="455316" y="426720"/>
                  </a:cubicBezTo>
                  <a:lnTo>
                    <a:pt x="469032" y="541782"/>
                  </a:lnTo>
                  <a:cubicBezTo>
                    <a:pt x="469794" y="547116"/>
                    <a:pt x="467508" y="552450"/>
                    <a:pt x="462936" y="555498"/>
                  </a:cubicBezTo>
                  <a:lnTo>
                    <a:pt x="462936" y="555498"/>
                  </a:lnTo>
                  <a:cubicBezTo>
                    <a:pt x="452268" y="562356"/>
                    <a:pt x="441600" y="568452"/>
                    <a:pt x="429408" y="573024"/>
                  </a:cubicBezTo>
                  <a:lnTo>
                    <a:pt x="429408" y="602742"/>
                  </a:lnTo>
                  <a:lnTo>
                    <a:pt x="436266" y="602742"/>
                  </a:lnTo>
                  <a:cubicBezTo>
                    <a:pt x="451506" y="597408"/>
                    <a:pt x="465984" y="589788"/>
                    <a:pt x="479700" y="580644"/>
                  </a:cubicBezTo>
                  <a:lnTo>
                    <a:pt x="479700" y="580644"/>
                  </a:lnTo>
                  <a:cubicBezTo>
                    <a:pt x="493416" y="570738"/>
                    <a:pt x="501036" y="554736"/>
                    <a:pt x="498750" y="537972"/>
                  </a:cubicBezTo>
                  <a:lnTo>
                    <a:pt x="485796" y="425958"/>
                  </a:lnTo>
                  <a:cubicBezTo>
                    <a:pt x="485034" y="403860"/>
                    <a:pt x="474366" y="383286"/>
                    <a:pt x="457602" y="369570"/>
                  </a:cubicBezTo>
                  <a:cubicBezTo>
                    <a:pt x="433218" y="350520"/>
                    <a:pt x="406548" y="334518"/>
                    <a:pt x="377592" y="323850"/>
                  </a:cubicBezTo>
                  <a:cubicBezTo>
                    <a:pt x="377592" y="284988"/>
                    <a:pt x="379116" y="178308"/>
                    <a:pt x="379116" y="134874"/>
                  </a:cubicBezTo>
                  <a:cubicBezTo>
                    <a:pt x="379116" y="122682"/>
                    <a:pt x="377592" y="110490"/>
                    <a:pt x="374544" y="98298"/>
                  </a:cubicBezTo>
                  <a:cubicBezTo>
                    <a:pt x="364638" y="61722"/>
                    <a:pt x="339492" y="31242"/>
                    <a:pt x="305964" y="13716"/>
                  </a:cubicBezTo>
                  <a:cubicBezTo>
                    <a:pt x="302916" y="12192"/>
                    <a:pt x="298344" y="12192"/>
                    <a:pt x="296058" y="14478"/>
                  </a:cubicBezTo>
                  <a:lnTo>
                    <a:pt x="289200" y="19812"/>
                  </a:lnTo>
                  <a:lnTo>
                    <a:pt x="281580" y="9144"/>
                  </a:lnTo>
                  <a:cubicBezTo>
                    <a:pt x="279294" y="5334"/>
                    <a:pt x="275484" y="3048"/>
                    <a:pt x="271674" y="2286"/>
                  </a:cubicBezTo>
                  <a:cubicBezTo>
                    <a:pt x="264054" y="762"/>
                    <a:pt x="257196" y="0"/>
                    <a:pt x="249576" y="0"/>
                  </a:cubicBezTo>
                  <a:cubicBezTo>
                    <a:pt x="219096" y="0"/>
                    <a:pt x="188616" y="11430"/>
                    <a:pt x="165756" y="31242"/>
                  </a:cubicBezTo>
                  <a:cubicBezTo>
                    <a:pt x="136800" y="57150"/>
                    <a:pt x="120798" y="93726"/>
                    <a:pt x="121560" y="132588"/>
                  </a:cubicBezTo>
                  <a:lnTo>
                    <a:pt x="121560" y="323850"/>
                  </a:lnTo>
                  <a:close/>
                  <a:moveTo>
                    <a:pt x="159660" y="199644"/>
                  </a:moveTo>
                  <a:lnTo>
                    <a:pt x="164994" y="137160"/>
                  </a:lnTo>
                  <a:lnTo>
                    <a:pt x="333396" y="137160"/>
                  </a:lnTo>
                  <a:lnTo>
                    <a:pt x="338730" y="199644"/>
                  </a:lnTo>
                  <a:cubicBezTo>
                    <a:pt x="329586" y="249174"/>
                    <a:pt x="282342" y="281940"/>
                    <a:pt x="232050" y="272796"/>
                  </a:cubicBezTo>
                  <a:cubicBezTo>
                    <a:pt x="195474" y="265938"/>
                    <a:pt x="166518" y="236982"/>
                    <a:pt x="159660" y="199644"/>
                  </a:cubicBezTo>
                  <a:close/>
                  <a:moveTo>
                    <a:pt x="190140" y="326898"/>
                  </a:moveTo>
                  <a:cubicBezTo>
                    <a:pt x="198522" y="320040"/>
                    <a:pt x="203856" y="308610"/>
                    <a:pt x="203856" y="297180"/>
                  </a:cubicBezTo>
                  <a:lnTo>
                    <a:pt x="203856" y="295656"/>
                  </a:lnTo>
                  <a:cubicBezTo>
                    <a:pt x="232812" y="307848"/>
                    <a:pt x="266340" y="307848"/>
                    <a:pt x="295296" y="295656"/>
                  </a:cubicBezTo>
                  <a:lnTo>
                    <a:pt x="295296" y="297180"/>
                  </a:lnTo>
                  <a:cubicBezTo>
                    <a:pt x="295296" y="308610"/>
                    <a:pt x="300630" y="319278"/>
                    <a:pt x="309012" y="326898"/>
                  </a:cubicBezTo>
                  <a:cubicBezTo>
                    <a:pt x="289962" y="332994"/>
                    <a:pt x="269388" y="335280"/>
                    <a:pt x="249576" y="335280"/>
                  </a:cubicBezTo>
                  <a:cubicBezTo>
                    <a:pt x="229764" y="335280"/>
                    <a:pt x="209190" y="332994"/>
                    <a:pt x="190140" y="326898"/>
                  </a:cubicBezTo>
                  <a:close/>
                </a:path>
              </a:pathLst>
            </a:custGeom>
            <a:grpFill/>
            <a:ln w="7541"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8125C61-7DDA-E74D-69D5-71DB403AF8D4}"/>
                </a:ext>
              </a:extLst>
            </p:cNvPr>
            <p:cNvSpPr/>
            <p:nvPr/>
          </p:nvSpPr>
          <p:spPr>
            <a:xfrm>
              <a:off x="601217" y="1697735"/>
              <a:ext cx="444245" cy="237744"/>
            </a:xfrm>
            <a:custGeom>
              <a:avLst/>
              <a:gdLst>
                <a:gd name="connsiteX0" fmla="*/ 386334 w 444245"/>
                <a:gd name="connsiteY0" fmla="*/ 19050 h 237744"/>
                <a:gd name="connsiteX1" fmla="*/ 367284 w 444245"/>
                <a:gd name="connsiteY1" fmla="*/ 0 h 237744"/>
                <a:gd name="connsiteX2" fmla="*/ 367284 w 444245"/>
                <a:gd name="connsiteY2" fmla="*/ 0 h 237744"/>
                <a:gd name="connsiteX3" fmla="*/ 76962 w 444245"/>
                <a:gd name="connsiteY3" fmla="*/ 0 h 237744"/>
                <a:gd name="connsiteX4" fmla="*/ 57912 w 444245"/>
                <a:gd name="connsiteY4" fmla="*/ 19050 h 237744"/>
                <a:gd name="connsiteX5" fmla="*/ 57912 w 444245"/>
                <a:gd name="connsiteY5" fmla="*/ 19050 h 237744"/>
                <a:gd name="connsiteX6" fmla="*/ 57912 w 444245"/>
                <a:gd name="connsiteY6" fmla="*/ 208788 h 237744"/>
                <a:gd name="connsiteX7" fmla="*/ 0 w 444245"/>
                <a:gd name="connsiteY7" fmla="*/ 208788 h 237744"/>
                <a:gd name="connsiteX8" fmla="*/ 0 w 444245"/>
                <a:gd name="connsiteY8" fmla="*/ 218694 h 237744"/>
                <a:gd name="connsiteX9" fmla="*/ 19050 w 444245"/>
                <a:gd name="connsiteY9" fmla="*/ 237744 h 237744"/>
                <a:gd name="connsiteX10" fmla="*/ 425196 w 444245"/>
                <a:gd name="connsiteY10" fmla="*/ 237744 h 237744"/>
                <a:gd name="connsiteX11" fmla="*/ 444246 w 444245"/>
                <a:gd name="connsiteY11" fmla="*/ 218694 h 237744"/>
                <a:gd name="connsiteX12" fmla="*/ 444246 w 444245"/>
                <a:gd name="connsiteY12" fmla="*/ 208788 h 237744"/>
                <a:gd name="connsiteX13" fmla="*/ 386334 w 444245"/>
                <a:gd name="connsiteY13" fmla="*/ 208788 h 237744"/>
                <a:gd name="connsiteX14" fmla="*/ 386334 w 444245"/>
                <a:gd name="connsiteY14" fmla="*/ 19050 h 237744"/>
                <a:gd name="connsiteX15" fmla="*/ 182118 w 444245"/>
                <a:gd name="connsiteY15" fmla="*/ 144780 h 237744"/>
                <a:gd name="connsiteX16" fmla="*/ 171450 w 444245"/>
                <a:gd name="connsiteY16" fmla="*/ 155448 h 237744"/>
                <a:gd name="connsiteX17" fmla="*/ 128778 w 444245"/>
                <a:gd name="connsiteY17" fmla="*/ 112776 h 237744"/>
                <a:gd name="connsiteX18" fmla="*/ 171450 w 444245"/>
                <a:gd name="connsiteY18" fmla="*/ 70104 h 237744"/>
                <a:gd name="connsiteX19" fmla="*/ 182118 w 444245"/>
                <a:gd name="connsiteY19" fmla="*/ 80772 h 237744"/>
                <a:gd name="connsiteX20" fmla="*/ 150114 w 444245"/>
                <a:gd name="connsiteY20" fmla="*/ 112776 h 237744"/>
                <a:gd name="connsiteX21" fmla="*/ 182118 w 444245"/>
                <a:gd name="connsiteY21" fmla="*/ 144780 h 237744"/>
                <a:gd name="connsiteX22" fmla="*/ 211074 w 444245"/>
                <a:gd name="connsiteY22" fmla="*/ 160782 h 237744"/>
                <a:gd name="connsiteX23" fmla="*/ 197358 w 444245"/>
                <a:gd name="connsiteY23" fmla="*/ 154686 h 237744"/>
                <a:gd name="connsiteX24" fmla="*/ 233172 w 444245"/>
                <a:gd name="connsiteY24" fmla="*/ 68580 h 237744"/>
                <a:gd name="connsiteX25" fmla="*/ 246888 w 444245"/>
                <a:gd name="connsiteY25" fmla="*/ 74676 h 237744"/>
                <a:gd name="connsiteX26" fmla="*/ 211074 w 444245"/>
                <a:gd name="connsiteY26" fmla="*/ 160782 h 237744"/>
                <a:gd name="connsiteX27" fmla="*/ 272034 w 444245"/>
                <a:gd name="connsiteY27" fmla="*/ 156210 h 237744"/>
                <a:gd name="connsiteX28" fmla="*/ 261366 w 444245"/>
                <a:gd name="connsiteY28" fmla="*/ 145542 h 237744"/>
                <a:gd name="connsiteX29" fmla="*/ 293370 w 444245"/>
                <a:gd name="connsiteY29" fmla="*/ 113538 h 237744"/>
                <a:gd name="connsiteX30" fmla="*/ 261366 w 444245"/>
                <a:gd name="connsiteY30" fmla="*/ 81534 h 237744"/>
                <a:gd name="connsiteX31" fmla="*/ 272034 w 444245"/>
                <a:gd name="connsiteY31" fmla="*/ 70866 h 237744"/>
                <a:gd name="connsiteX32" fmla="*/ 314706 w 444245"/>
                <a:gd name="connsiteY32" fmla="*/ 113538 h 237744"/>
                <a:gd name="connsiteX33" fmla="*/ 272034 w 444245"/>
                <a:gd name="connsiteY33" fmla="*/ 156210 h 23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44245" h="237744">
                  <a:moveTo>
                    <a:pt x="386334" y="19050"/>
                  </a:moveTo>
                  <a:cubicBezTo>
                    <a:pt x="386334" y="8382"/>
                    <a:pt x="377952" y="0"/>
                    <a:pt x="367284" y="0"/>
                  </a:cubicBezTo>
                  <a:lnTo>
                    <a:pt x="367284" y="0"/>
                  </a:lnTo>
                  <a:lnTo>
                    <a:pt x="76962" y="0"/>
                  </a:lnTo>
                  <a:cubicBezTo>
                    <a:pt x="66294" y="0"/>
                    <a:pt x="57912" y="8382"/>
                    <a:pt x="57912" y="19050"/>
                  </a:cubicBezTo>
                  <a:lnTo>
                    <a:pt x="57912" y="19050"/>
                  </a:lnTo>
                  <a:lnTo>
                    <a:pt x="57912" y="208788"/>
                  </a:lnTo>
                  <a:lnTo>
                    <a:pt x="0" y="208788"/>
                  </a:lnTo>
                  <a:lnTo>
                    <a:pt x="0" y="218694"/>
                  </a:lnTo>
                  <a:cubicBezTo>
                    <a:pt x="0" y="229362"/>
                    <a:pt x="8382" y="237744"/>
                    <a:pt x="19050" y="237744"/>
                  </a:cubicBezTo>
                  <a:lnTo>
                    <a:pt x="425196" y="237744"/>
                  </a:lnTo>
                  <a:cubicBezTo>
                    <a:pt x="435864" y="237744"/>
                    <a:pt x="444246" y="229362"/>
                    <a:pt x="444246" y="218694"/>
                  </a:cubicBezTo>
                  <a:lnTo>
                    <a:pt x="444246" y="208788"/>
                  </a:lnTo>
                  <a:lnTo>
                    <a:pt x="386334" y="208788"/>
                  </a:lnTo>
                  <a:lnTo>
                    <a:pt x="386334" y="19050"/>
                  </a:lnTo>
                  <a:close/>
                  <a:moveTo>
                    <a:pt x="182118" y="144780"/>
                  </a:moveTo>
                  <a:lnTo>
                    <a:pt x="171450" y="155448"/>
                  </a:lnTo>
                  <a:lnTo>
                    <a:pt x="128778" y="112776"/>
                  </a:lnTo>
                  <a:lnTo>
                    <a:pt x="171450" y="70104"/>
                  </a:lnTo>
                  <a:lnTo>
                    <a:pt x="182118" y="80772"/>
                  </a:lnTo>
                  <a:lnTo>
                    <a:pt x="150114" y="112776"/>
                  </a:lnTo>
                  <a:lnTo>
                    <a:pt x="182118" y="144780"/>
                  </a:lnTo>
                  <a:close/>
                  <a:moveTo>
                    <a:pt x="211074" y="160782"/>
                  </a:moveTo>
                  <a:lnTo>
                    <a:pt x="197358" y="154686"/>
                  </a:lnTo>
                  <a:lnTo>
                    <a:pt x="233172" y="68580"/>
                  </a:lnTo>
                  <a:lnTo>
                    <a:pt x="246888" y="74676"/>
                  </a:lnTo>
                  <a:lnTo>
                    <a:pt x="211074" y="160782"/>
                  </a:lnTo>
                  <a:close/>
                  <a:moveTo>
                    <a:pt x="272034" y="156210"/>
                  </a:moveTo>
                  <a:lnTo>
                    <a:pt x="261366" y="145542"/>
                  </a:lnTo>
                  <a:lnTo>
                    <a:pt x="293370" y="113538"/>
                  </a:lnTo>
                  <a:lnTo>
                    <a:pt x="261366" y="81534"/>
                  </a:lnTo>
                  <a:lnTo>
                    <a:pt x="272034" y="70866"/>
                  </a:lnTo>
                  <a:lnTo>
                    <a:pt x="314706" y="113538"/>
                  </a:lnTo>
                  <a:lnTo>
                    <a:pt x="272034" y="156210"/>
                  </a:lnTo>
                  <a:close/>
                </a:path>
              </a:pathLst>
            </a:custGeom>
            <a:grpFill/>
            <a:ln w="7541" cap="flat">
              <a:noFill/>
              <a:prstDash val="solid"/>
              <a:miter/>
            </a:ln>
          </p:spPr>
          <p:txBody>
            <a:bodyPr rtlCol="0" anchor="ctr"/>
            <a:lstStyle/>
            <a:p>
              <a:endParaRPr lang="en-US"/>
            </a:p>
          </p:txBody>
        </p:sp>
      </p:grpSp>
      <p:sp>
        <p:nvSpPr>
          <p:cNvPr id="3" name="Text Placeholder 2">
            <a:extLst>
              <a:ext uri="{FF2B5EF4-FFF2-40B4-BE49-F238E27FC236}">
                <a16:creationId xmlns:a16="http://schemas.microsoft.com/office/drawing/2014/main" id="{CF5B5C4C-11ED-4432-BAB4-05FBA83C59C9}"/>
              </a:ext>
            </a:extLst>
          </p:cNvPr>
          <p:cNvSpPr>
            <a:spLocks noGrp="1"/>
          </p:cNvSpPr>
          <p:nvPr>
            <p:ph type="body" idx="1"/>
          </p:nvPr>
        </p:nvSpPr>
        <p:spPr>
          <a:xfrm>
            <a:off x="457200" y="1844040"/>
            <a:ext cx="3657600" cy="459288"/>
          </a:xfrm>
        </p:spPr>
        <p:txBody>
          <a:bodyPr/>
          <a:lstStyle/>
          <a:p>
            <a:r>
              <a:rPr lang="en-US"/>
              <a:t>Persona driven research</a:t>
            </a:r>
          </a:p>
        </p:txBody>
      </p:sp>
      <p:sp>
        <p:nvSpPr>
          <p:cNvPr id="4" name="Content Placeholder 3">
            <a:extLst>
              <a:ext uri="{FF2B5EF4-FFF2-40B4-BE49-F238E27FC236}">
                <a16:creationId xmlns:a16="http://schemas.microsoft.com/office/drawing/2014/main" id="{113CB516-4687-451E-9839-6A17F61ECA5D}"/>
              </a:ext>
            </a:extLst>
          </p:cNvPr>
          <p:cNvSpPr>
            <a:spLocks noGrp="1"/>
          </p:cNvSpPr>
          <p:nvPr>
            <p:ph sz="half" idx="2"/>
          </p:nvPr>
        </p:nvSpPr>
        <p:spPr>
          <a:xfrm>
            <a:off x="457200" y="2379528"/>
            <a:ext cx="3657600" cy="4021272"/>
          </a:xfrm>
        </p:spPr>
        <p:txBody>
          <a:bodyPr>
            <a:normAutofit fontScale="92500" lnSpcReduction="10000"/>
          </a:bodyPr>
          <a:lstStyle/>
          <a:p>
            <a:r>
              <a:rPr lang="en-US"/>
              <a:t>Who are your users and why do they care?</a:t>
            </a:r>
          </a:p>
          <a:p>
            <a:endParaRPr lang="en-US"/>
          </a:p>
          <a:p>
            <a:r>
              <a:rPr lang="en-US"/>
              <a:t>Are there features specific to those personas?</a:t>
            </a:r>
          </a:p>
          <a:p>
            <a:endParaRPr lang="en-US"/>
          </a:p>
          <a:p>
            <a:r>
              <a:rPr lang="en-US"/>
              <a:t>What problems are you hoping to solve for your users by building an IDP?</a:t>
            </a:r>
          </a:p>
          <a:p>
            <a:endParaRPr lang="en-US"/>
          </a:p>
          <a:p>
            <a:r>
              <a:rPr lang="en-US"/>
              <a:t>YOU =/= USER</a:t>
            </a:r>
          </a:p>
        </p:txBody>
      </p:sp>
      <p:grpSp>
        <p:nvGrpSpPr>
          <p:cNvPr id="12" name="Picture Placeholder 36" descr="Statistics outline">
            <a:extLst>
              <a:ext uri="{FF2B5EF4-FFF2-40B4-BE49-F238E27FC236}">
                <a16:creationId xmlns:a16="http://schemas.microsoft.com/office/drawing/2014/main" id="{69A9366E-D34D-6E72-A22B-28439D1E9607}"/>
              </a:ext>
              <a:ext uri="{C183D7F6-B498-43B3-948B-1728B52AA6E4}">
                <adec:decorative xmlns:adec="http://schemas.microsoft.com/office/drawing/2017/decorative" val="0"/>
              </a:ext>
            </a:extLst>
          </p:cNvPr>
          <p:cNvGrpSpPr/>
          <p:nvPr/>
        </p:nvGrpSpPr>
        <p:grpSpPr>
          <a:xfrm>
            <a:off x="4372356" y="1333500"/>
            <a:ext cx="517939" cy="690880"/>
            <a:chOff x="4372356" y="1333500"/>
            <a:chExt cx="517939" cy="690880"/>
          </a:xfrm>
          <a:solidFill>
            <a:schemeClr val="tx2"/>
          </a:solidFill>
        </p:grpSpPr>
        <p:sp>
          <p:nvSpPr>
            <p:cNvPr id="13" name="Freeform: Shape 12">
              <a:extLst>
                <a:ext uri="{FF2B5EF4-FFF2-40B4-BE49-F238E27FC236}">
                  <a16:creationId xmlns:a16="http://schemas.microsoft.com/office/drawing/2014/main" id="{7EA76411-2587-667F-8FC7-16DE93A90681}"/>
                </a:ext>
              </a:extLst>
            </p:cNvPr>
            <p:cNvSpPr/>
            <p:nvPr/>
          </p:nvSpPr>
          <p:spPr>
            <a:xfrm>
              <a:off x="4372356" y="1333500"/>
              <a:ext cx="517939" cy="518160"/>
            </a:xfrm>
            <a:custGeom>
              <a:avLst/>
              <a:gdLst>
                <a:gd name="connsiteX0" fmla="*/ 502699 w 517939"/>
                <a:gd name="connsiteY0" fmla="*/ 0 h 518160"/>
                <a:gd name="connsiteX1" fmla="*/ 502699 w 517939"/>
                <a:gd name="connsiteY1" fmla="*/ 502920 h 518160"/>
                <a:gd name="connsiteX2" fmla="*/ 0 w 517939"/>
                <a:gd name="connsiteY2" fmla="*/ 502920 h 518160"/>
                <a:gd name="connsiteX3" fmla="*/ 0 w 517939"/>
                <a:gd name="connsiteY3" fmla="*/ 518160 h 518160"/>
                <a:gd name="connsiteX4" fmla="*/ 517939 w 517939"/>
                <a:gd name="connsiteY4" fmla="*/ 518160 h 518160"/>
                <a:gd name="connsiteX5" fmla="*/ 517939 w 517939"/>
                <a:gd name="connsiteY5" fmla="*/ 0 h 518160"/>
                <a:gd name="connsiteX6" fmla="*/ 502699 w 517939"/>
                <a:gd name="connsiteY6" fmla="*/ 0 h 518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939" h="518160">
                  <a:moveTo>
                    <a:pt x="502699" y="0"/>
                  </a:moveTo>
                  <a:lnTo>
                    <a:pt x="502699" y="502920"/>
                  </a:lnTo>
                  <a:lnTo>
                    <a:pt x="0" y="502920"/>
                  </a:lnTo>
                  <a:lnTo>
                    <a:pt x="0" y="518160"/>
                  </a:lnTo>
                  <a:lnTo>
                    <a:pt x="517939" y="518160"/>
                  </a:lnTo>
                  <a:lnTo>
                    <a:pt x="517939" y="0"/>
                  </a:lnTo>
                  <a:lnTo>
                    <a:pt x="502699" y="0"/>
                  </a:lnTo>
                  <a:close/>
                </a:path>
              </a:pathLst>
            </a:custGeom>
            <a:grpFill/>
            <a:ln w="7541"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0E2CAAB-5F22-D5FD-D68D-BD9606CE19D0}"/>
                </a:ext>
              </a:extLst>
            </p:cNvPr>
            <p:cNvSpPr/>
            <p:nvPr/>
          </p:nvSpPr>
          <p:spPr>
            <a:xfrm>
              <a:off x="4425468" y="1356478"/>
              <a:ext cx="385385" cy="417604"/>
            </a:xfrm>
            <a:custGeom>
              <a:avLst/>
              <a:gdLst>
                <a:gd name="connsiteX0" fmla="*/ 30479 w 385385"/>
                <a:gd name="connsiteY0" fmla="*/ 60842 h 417604"/>
                <a:gd name="connsiteX1" fmla="*/ 32598 w 385385"/>
                <a:gd name="connsiteY1" fmla="*/ 60628 h 417604"/>
                <a:gd name="connsiteX2" fmla="*/ 87759 w 385385"/>
                <a:gd name="connsiteY2" fmla="*/ 219993 h 417604"/>
                <a:gd name="connsiteX3" fmla="*/ 82947 w 385385"/>
                <a:gd name="connsiteY3" fmla="*/ 262752 h 417604"/>
                <a:gd name="connsiteX4" fmla="*/ 125706 w 385385"/>
                <a:gd name="connsiteY4" fmla="*/ 267565 h 417604"/>
                <a:gd name="connsiteX5" fmla="*/ 137159 w 385385"/>
                <a:gd name="connsiteY5" fmla="*/ 243722 h 417604"/>
                <a:gd name="connsiteX6" fmla="*/ 136595 w 385385"/>
                <a:gd name="connsiteY6" fmla="*/ 238128 h 417604"/>
                <a:gd name="connsiteX7" fmla="*/ 253418 w 385385"/>
                <a:gd name="connsiteY7" fmla="*/ 149119 h 417604"/>
                <a:gd name="connsiteX8" fmla="*/ 266067 w 385385"/>
                <a:gd name="connsiteY8" fmla="*/ 152221 h 417604"/>
                <a:gd name="connsiteX9" fmla="*/ 332208 w 385385"/>
                <a:gd name="connsiteY9" fmla="*/ 356658 h 417604"/>
                <a:gd name="connsiteX10" fmla="*/ 324438 w 385385"/>
                <a:gd name="connsiteY10" fmla="*/ 403553 h 417604"/>
                <a:gd name="connsiteX11" fmla="*/ 371333 w 385385"/>
                <a:gd name="connsiteY11" fmla="*/ 411323 h 417604"/>
                <a:gd name="connsiteX12" fmla="*/ 379103 w 385385"/>
                <a:gd name="connsiteY12" fmla="*/ 364428 h 417604"/>
                <a:gd name="connsiteX13" fmla="*/ 346336 w 385385"/>
                <a:gd name="connsiteY13" fmla="*/ 350821 h 417604"/>
                <a:gd name="connsiteX14" fmla="*/ 280911 w 385385"/>
                <a:gd name="connsiteY14" fmla="*/ 148609 h 417604"/>
                <a:gd name="connsiteX15" fmla="*/ 293403 w 385385"/>
                <a:gd name="connsiteY15" fmla="*/ 107500 h 417604"/>
                <a:gd name="connsiteX16" fmla="*/ 252294 w 385385"/>
                <a:gd name="connsiteY16" fmla="*/ 95007 h 417604"/>
                <a:gd name="connsiteX17" fmla="*/ 239801 w 385385"/>
                <a:gd name="connsiteY17" fmla="*/ 136116 h 417604"/>
                <a:gd name="connsiteX18" fmla="*/ 241553 w 385385"/>
                <a:gd name="connsiteY18" fmla="*/ 139000 h 417604"/>
                <a:gd name="connsiteX19" fmla="*/ 129836 w 385385"/>
                <a:gd name="connsiteY19" fmla="*/ 224115 h 417604"/>
                <a:gd name="connsiteX20" fmla="*/ 106679 w 385385"/>
                <a:gd name="connsiteY20" fmla="*/ 213242 h 417604"/>
                <a:gd name="connsiteX21" fmla="*/ 101726 w 385385"/>
                <a:gd name="connsiteY21" fmla="*/ 213737 h 417604"/>
                <a:gd name="connsiteX22" fmla="*/ 47083 w 385385"/>
                <a:gd name="connsiteY22" fmla="*/ 55873 h 417604"/>
                <a:gd name="connsiteX23" fmla="*/ 55874 w 385385"/>
                <a:gd name="connsiteY23" fmla="*/ 13762 h 417604"/>
                <a:gd name="connsiteX24" fmla="*/ 13762 w 385385"/>
                <a:gd name="connsiteY24" fmla="*/ 4972 h 417604"/>
                <a:gd name="connsiteX25" fmla="*/ 4972 w 385385"/>
                <a:gd name="connsiteY25" fmla="*/ 47083 h 417604"/>
                <a:gd name="connsiteX26" fmla="*/ 30479 w 385385"/>
                <a:gd name="connsiteY26" fmla="*/ 60842 h 41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5385" h="417604">
                  <a:moveTo>
                    <a:pt x="30479" y="60842"/>
                  </a:moveTo>
                  <a:cubicBezTo>
                    <a:pt x="31241" y="60842"/>
                    <a:pt x="31881" y="60681"/>
                    <a:pt x="32598" y="60628"/>
                  </a:cubicBezTo>
                  <a:lnTo>
                    <a:pt x="87759" y="219993"/>
                  </a:lnTo>
                  <a:cubicBezTo>
                    <a:pt x="74622" y="230472"/>
                    <a:pt x="72468" y="249616"/>
                    <a:pt x="82947" y="262752"/>
                  </a:cubicBezTo>
                  <a:cubicBezTo>
                    <a:pt x="93426" y="275889"/>
                    <a:pt x="112570" y="278044"/>
                    <a:pt x="125706" y="267565"/>
                  </a:cubicBezTo>
                  <a:cubicBezTo>
                    <a:pt x="132960" y="261779"/>
                    <a:pt x="137177" y="253000"/>
                    <a:pt x="137159" y="243722"/>
                  </a:cubicBezTo>
                  <a:cubicBezTo>
                    <a:pt x="137142" y="241844"/>
                    <a:pt x="136954" y="239972"/>
                    <a:pt x="136595" y="238128"/>
                  </a:cubicBezTo>
                  <a:lnTo>
                    <a:pt x="253418" y="149119"/>
                  </a:lnTo>
                  <a:cubicBezTo>
                    <a:pt x="257359" y="151059"/>
                    <a:pt x="261675" y="152117"/>
                    <a:pt x="266067" y="152221"/>
                  </a:cubicBezTo>
                  <a:lnTo>
                    <a:pt x="332208" y="356658"/>
                  </a:lnTo>
                  <a:cubicBezTo>
                    <a:pt x="317113" y="367461"/>
                    <a:pt x="313634" y="388457"/>
                    <a:pt x="324438" y="403553"/>
                  </a:cubicBezTo>
                  <a:cubicBezTo>
                    <a:pt x="335242" y="418648"/>
                    <a:pt x="356237" y="422127"/>
                    <a:pt x="371333" y="411323"/>
                  </a:cubicBezTo>
                  <a:cubicBezTo>
                    <a:pt x="386429" y="400519"/>
                    <a:pt x="389907" y="379523"/>
                    <a:pt x="379103" y="364428"/>
                  </a:cubicBezTo>
                  <a:cubicBezTo>
                    <a:pt x="371659" y="354027"/>
                    <a:pt x="358958" y="348753"/>
                    <a:pt x="346336" y="350821"/>
                  </a:cubicBezTo>
                  <a:lnTo>
                    <a:pt x="280911" y="148609"/>
                  </a:lnTo>
                  <a:cubicBezTo>
                    <a:pt x="295712" y="140706"/>
                    <a:pt x="301305" y="122301"/>
                    <a:pt x="293403" y="107500"/>
                  </a:cubicBezTo>
                  <a:cubicBezTo>
                    <a:pt x="285500" y="92698"/>
                    <a:pt x="267095" y="87105"/>
                    <a:pt x="252294" y="95007"/>
                  </a:cubicBezTo>
                  <a:cubicBezTo>
                    <a:pt x="237492" y="102910"/>
                    <a:pt x="231899" y="121315"/>
                    <a:pt x="239801" y="136116"/>
                  </a:cubicBezTo>
                  <a:cubicBezTo>
                    <a:pt x="240332" y="137109"/>
                    <a:pt x="240916" y="138072"/>
                    <a:pt x="241553" y="139000"/>
                  </a:cubicBezTo>
                  <a:lnTo>
                    <a:pt x="129836" y="224115"/>
                  </a:lnTo>
                  <a:cubicBezTo>
                    <a:pt x="124104" y="217246"/>
                    <a:pt x="115626" y="213265"/>
                    <a:pt x="106679" y="213242"/>
                  </a:cubicBezTo>
                  <a:cubicBezTo>
                    <a:pt x="105017" y="213274"/>
                    <a:pt x="103361" y="213440"/>
                    <a:pt x="101726" y="213737"/>
                  </a:cubicBezTo>
                  <a:lnTo>
                    <a:pt x="47083" y="55873"/>
                  </a:lnTo>
                  <a:cubicBezTo>
                    <a:pt x="61139" y="46672"/>
                    <a:pt x="65075" y="27818"/>
                    <a:pt x="55874" y="13762"/>
                  </a:cubicBezTo>
                  <a:cubicBezTo>
                    <a:pt x="46672" y="-295"/>
                    <a:pt x="27818" y="-4229"/>
                    <a:pt x="13762" y="4972"/>
                  </a:cubicBezTo>
                  <a:cubicBezTo>
                    <a:pt x="-294" y="14174"/>
                    <a:pt x="-4230" y="33027"/>
                    <a:pt x="4972" y="47083"/>
                  </a:cubicBezTo>
                  <a:cubicBezTo>
                    <a:pt x="10603" y="55685"/>
                    <a:pt x="20198" y="60861"/>
                    <a:pt x="30479" y="60842"/>
                  </a:cubicBezTo>
                  <a:close/>
                </a:path>
              </a:pathLst>
            </a:custGeom>
            <a:grpFill/>
            <a:ln w="7541" cap="flat">
              <a:noFill/>
              <a:prstDash val="solid"/>
              <a:miter/>
            </a:ln>
          </p:spPr>
          <p:txBody>
            <a:bodyPr rtlCol="0" anchor="ctr"/>
            <a:lstStyle/>
            <a:p>
              <a:endParaRPr lang="en-US"/>
            </a:p>
          </p:txBody>
        </p:sp>
      </p:grpSp>
      <p:sp>
        <p:nvSpPr>
          <p:cNvPr id="5" name="Text Placeholder 4">
            <a:extLst>
              <a:ext uri="{FF2B5EF4-FFF2-40B4-BE49-F238E27FC236}">
                <a16:creationId xmlns:a16="http://schemas.microsoft.com/office/drawing/2014/main" id="{71263016-22AF-4A89-8F07-84EB76C1D622}"/>
              </a:ext>
            </a:extLst>
          </p:cNvPr>
          <p:cNvSpPr>
            <a:spLocks noGrp="1"/>
          </p:cNvSpPr>
          <p:nvPr>
            <p:ph type="body" sz="quarter" idx="3"/>
          </p:nvPr>
        </p:nvSpPr>
        <p:spPr>
          <a:xfrm>
            <a:off x="4265676" y="1844040"/>
            <a:ext cx="3657600" cy="459288"/>
          </a:xfrm>
        </p:spPr>
        <p:txBody>
          <a:bodyPr/>
          <a:lstStyle/>
          <a:p>
            <a:r>
              <a:rPr lang="en-US"/>
              <a:t>Push the pace iteratively</a:t>
            </a:r>
          </a:p>
        </p:txBody>
      </p:sp>
      <p:sp>
        <p:nvSpPr>
          <p:cNvPr id="6" name="Content Placeholder 5">
            <a:extLst>
              <a:ext uri="{FF2B5EF4-FFF2-40B4-BE49-F238E27FC236}">
                <a16:creationId xmlns:a16="http://schemas.microsoft.com/office/drawing/2014/main" id="{7535291A-8015-4E53-BAA6-1401C42EE509}"/>
              </a:ext>
            </a:extLst>
          </p:cNvPr>
          <p:cNvSpPr>
            <a:spLocks noGrp="1"/>
          </p:cNvSpPr>
          <p:nvPr>
            <p:ph sz="quarter" idx="4"/>
          </p:nvPr>
        </p:nvSpPr>
        <p:spPr>
          <a:xfrm>
            <a:off x="4265676" y="2379528"/>
            <a:ext cx="3657600" cy="4021272"/>
          </a:xfrm>
        </p:spPr>
        <p:txBody>
          <a:bodyPr>
            <a:normAutofit/>
          </a:bodyPr>
          <a:lstStyle/>
          <a:p>
            <a:r>
              <a:rPr lang="en-US" sz="2200"/>
              <a:t>Early design feedback is key; prototypes are your friend</a:t>
            </a:r>
          </a:p>
          <a:p>
            <a:endParaRPr lang="en-US" sz="2200"/>
          </a:p>
          <a:p>
            <a:r>
              <a:rPr lang="en-US" sz="2200"/>
              <a:t>Be honest about your OODA loop (Observe, Orient, Decide, Act) and critically optimize it</a:t>
            </a:r>
          </a:p>
          <a:p>
            <a:endParaRPr lang="en-US" sz="2200"/>
          </a:p>
          <a:p>
            <a:r>
              <a:rPr lang="en-US" sz="2200"/>
              <a:t>Clarity is kindness</a:t>
            </a:r>
          </a:p>
          <a:p>
            <a:pPr lvl="1"/>
            <a:endParaRPr lang="en-US" sz="2200"/>
          </a:p>
        </p:txBody>
      </p:sp>
      <p:sp>
        <p:nvSpPr>
          <p:cNvPr id="15" name="Picture Placeholder 38" descr="Connections with solid fill">
            <a:extLst>
              <a:ext uri="{FF2B5EF4-FFF2-40B4-BE49-F238E27FC236}">
                <a16:creationId xmlns:a16="http://schemas.microsoft.com/office/drawing/2014/main" id="{EDB478EC-1C70-4DA8-A327-B59DB9E4CD82}"/>
              </a:ext>
              <a:ext uri="{C183D7F6-B498-43B3-948B-1728B52AA6E4}">
                <adec:decorative xmlns:adec="http://schemas.microsoft.com/office/drawing/2017/decorative" val="0"/>
              </a:ext>
            </a:extLst>
          </p:cNvPr>
          <p:cNvSpPr/>
          <p:nvPr/>
        </p:nvSpPr>
        <p:spPr>
          <a:xfrm>
            <a:off x="8119110" y="1285811"/>
            <a:ext cx="651240" cy="590842"/>
          </a:xfrm>
          <a:custGeom>
            <a:avLst/>
            <a:gdLst>
              <a:gd name="connsiteX0" fmla="*/ 586740 w 651240"/>
              <a:gd name="connsiteY0" fmla="*/ 231330 h 590842"/>
              <a:gd name="connsiteX1" fmla="*/ 579882 w 651240"/>
              <a:gd name="connsiteY1" fmla="*/ 231330 h 590842"/>
              <a:gd name="connsiteX2" fmla="*/ 560070 w 651240"/>
              <a:gd name="connsiteY2" fmla="*/ 177990 h 590842"/>
              <a:gd name="connsiteX3" fmla="*/ 596646 w 651240"/>
              <a:gd name="connsiteY3" fmla="*/ 48450 h 590842"/>
              <a:gd name="connsiteX4" fmla="*/ 467106 w 651240"/>
              <a:gd name="connsiteY4" fmla="*/ 11874 h 590842"/>
              <a:gd name="connsiteX5" fmla="*/ 422148 w 651240"/>
              <a:gd name="connsiteY5" fmla="*/ 69786 h 590842"/>
              <a:gd name="connsiteX6" fmla="*/ 351282 w 651240"/>
              <a:gd name="connsiteY6" fmla="*/ 62166 h 590842"/>
              <a:gd name="connsiteX7" fmla="*/ 281178 w 651240"/>
              <a:gd name="connsiteY7" fmla="*/ 10350 h 590842"/>
              <a:gd name="connsiteX8" fmla="*/ 228600 w 651240"/>
              <a:gd name="connsiteY8" fmla="*/ 71310 h 590842"/>
              <a:gd name="connsiteX9" fmla="*/ 236982 w 651240"/>
              <a:gd name="connsiteY9" fmla="*/ 102552 h 590842"/>
              <a:gd name="connsiteX10" fmla="*/ 151638 w 651240"/>
              <a:gd name="connsiteY10" fmla="*/ 186372 h 590842"/>
              <a:gd name="connsiteX11" fmla="*/ 95250 w 651240"/>
              <a:gd name="connsiteY11" fmla="*/ 167322 h 590842"/>
              <a:gd name="connsiteX12" fmla="*/ 0 w 651240"/>
              <a:gd name="connsiteY12" fmla="*/ 262572 h 590842"/>
              <a:gd name="connsiteX13" fmla="*/ 95250 w 651240"/>
              <a:gd name="connsiteY13" fmla="*/ 357822 h 590842"/>
              <a:gd name="connsiteX14" fmla="*/ 114300 w 651240"/>
              <a:gd name="connsiteY14" fmla="*/ 472122 h 590842"/>
              <a:gd name="connsiteX15" fmla="*/ 82296 w 651240"/>
              <a:gd name="connsiteY15" fmla="*/ 553656 h 590842"/>
              <a:gd name="connsiteX16" fmla="*/ 163830 w 651240"/>
              <a:gd name="connsiteY16" fmla="*/ 585660 h 590842"/>
              <a:gd name="connsiteX17" fmla="*/ 198882 w 651240"/>
              <a:gd name="connsiteY17" fmla="*/ 510984 h 590842"/>
              <a:gd name="connsiteX18" fmla="*/ 265938 w 651240"/>
              <a:gd name="connsiteY18" fmla="*/ 475932 h 590842"/>
              <a:gd name="connsiteX19" fmla="*/ 432816 w 651240"/>
              <a:gd name="connsiteY19" fmla="*/ 484314 h 590842"/>
              <a:gd name="connsiteX20" fmla="*/ 471678 w 651240"/>
              <a:gd name="connsiteY20" fmla="*/ 397446 h 590842"/>
              <a:gd name="connsiteX21" fmla="*/ 468630 w 651240"/>
              <a:gd name="connsiteY21" fmla="*/ 371538 h 590842"/>
              <a:gd name="connsiteX22" fmla="*/ 542544 w 651240"/>
              <a:gd name="connsiteY22" fmla="*/ 333438 h 590842"/>
              <a:gd name="connsiteX23" fmla="*/ 630174 w 651240"/>
              <a:gd name="connsiteY23" fmla="*/ 338772 h 590842"/>
              <a:gd name="connsiteX24" fmla="*/ 635508 w 651240"/>
              <a:gd name="connsiteY24" fmla="*/ 251142 h 590842"/>
              <a:gd name="connsiteX25" fmla="*/ 586740 w 651240"/>
              <a:gd name="connsiteY25" fmla="*/ 231330 h 590842"/>
              <a:gd name="connsiteX26" fmla="*/ 586740 w 651240"/>
              <a:gd name="connsiteY26" fmla="*/ 231330 h 590842"/>
              <a:gd name="connsiteX27" fmla="*/ 586740 w 651240"/>
              <a:gd name="connsiteY27" fmla="*/ 254190 h 590842"/>
              <a:gd name="connsiteX28" fmla="*/ 604266 w 651240"/>
              <a:gd name="connsiteY28" fmla="*/ 271716 h 590842"/>
              <a:gd name="connsiteX29" fmla="*/ 586740 w 651240"/>
              <a:gd name="connsiteY29" fmla="*/ 289242 h 590842"/>
              <a:gd name="connsiteX30" fmla="*/ 569214 w 651240"/>
              <a:gd name="connsiteY30" fmla="*/ 271716 h 590842"/>
              <a:gd name="connsiteX31" fmla="*/ 569214 w 651240"/>
              <a:gd name="connsiteY31" fmla="*/ 271716 h 590842"/>
              <a:gd name="connsiteX32" fmla="*/ 586740 w 651240"/>
              <a:gd name="connsiteY32" fmla="*/ 254190 h 590842"/>
              <a:gd name="connsiteX33" fmla="*/ 586740 w 651240"/>
              <a:gd name="connsiteY33" fmla="*/ 254190 h 590842"/>
              <a:gd name="connsiteX34" fmla="*/ 513588 w 651240"/>
              <a:gd name="connsiteY34" fmla="*/ 37020 h 590842"/>
              <a:gd name="connsiteX35" fmla="*/ 540258 w 651240"/>
              <a:gd name="connsiteY35" fmla="*/ 63690 h 590842"/>
              <a:gd name="connsiteX36" fmla="*/ 513588 w 651240"/>
              <a:gd name="connsiteY36" fmla="*/ 90360 h 590842"/>
              <a:gd name="connsiteX37" fmla="*/ 486918 w 651240"/>
              <a:gd name="connsiteY37" fmla="*/ 63690 h 590842"/>
              <a:gd name="connsiteX38" fmla="*/ 486918 w 651240"/>
              <a:gd name="connsiteY38" fmla="*/ 63690 h 590842"/>
              <a:gd name="connsiteX39" fmla="*/ 513588 w 651240"/>
              <a:gd name="connsiteY39" fmla="*/ 37020 h 590842"/>
              <a:gd name="connsiteX40" fmla="*/ 459486 w 651240"/>
              <a:gd name="connsiteY40" fmla="*/ 123888 h 590842"/>
              <a:gd name="connsiteX41" fmla="*/ 464820 w 651240"/>
              <a:gd name="connsiteY41" fmla="*/ 113220 h 590842"/>
              <a:gd name="connsiteX42" fmla="*/ 490728 w 651240"/>
              <a:gd name="connsiteY42" fmla="*/ 101028 h 590842"/>
              <a:gd name="connsiteX43" fmla="*/ 512826 w 651240"/>
              <a:gd name="connsiteY43" fmla="*/ 97980 h 590842"/>
              <a:gd name="connsiteX44" fmla="*/ 534924 w 651240"/>
              <a:gd name="connsiteY44" fmla="*/ 101028 h 590842"/>
              <a:gd name="connsiteX45" fmla="*/ 560832 w 651240"/>
              <a:gd name="connsiteY45" fmla="*/ 113982 h 590842"/>
              <a:gd name="connsiteX46" fmla="*/ 566166 w 651240"/>
              <a:gd name="connsiteY46" fmla="*/ 124650 h 590842"/>
              <a:gd name="connsiteX47" fmla="*/ 566166 w 651240"/>
              <a:gd name="connsiteY47" fmla="*/ 145224 h 590842"/>
              <a:gd name="connsiteX48" fmla="*/ 459486 w 651240"/>
              <a:gd name="connsiteY48" fmla="*/ 145224 h 590842"/>
              <a:gd name="connsiteX49" fmla="*/ 459486 w 651240"/>
              <a:gd name="connsiteY49" fmla="*/ 123888 h 590842"/>
              <a:gd name="connsiteX50" fmla="*/ 289560 w 651240"/>
              <a:gd name="connsiteY50" fmla="*/ 32448 h 590842"/>
              <a:gd name="connsiteX51" fmla="*/ 307086 w 651240"/>
              <a:gd name="connsiteY51" fmla="*/ 49974 h 590842"/>
              <a:gd name="connsiteX52" fmla="*/ 289560 w 651240"/>
              <a:gd name="connsiteY52" fmla="*/ 67500 h 590842"/>
              <a:gd name="connsiteX53" fmla="*/ 272034 w 651240"/>
              <a:gd name="connsiteY53" fmla="*/ 49974 h 590842"/>
              <a:gd name="connsiteX54" fmla="*/ 272034 w 651240"/>
              <a:gd name="connsiteY54" fmla="*/ 49974 h 590842"/>
              <a:gd name="connsiteX55" fmla="*/ 289560 w 651240"/>
              <a:gd name="connsiteY55" fmla="*/ 32448 h 590842"/>
              <a:gd name="connsiteX56" fmla="*/ 289560 w 651240"/>
              <a:gd name="connsiteY56" fmla="*/ 32448 h 590842"/>
              <a:gd name="connsiteX57" fmla="*/ 253746 w 651240"/>
              <a:gd name="connsiteY57" fmla="*/ 89598 h 590842"/>
              <a:gd name="connsiteX58" fmla="*/ 257556 w 651240"/>
              <a:gd name="connsiteY58" fmla="*/ 82740 h 590842"/>
              <a:gd name="connsiteX59" fmla="*/ 275082 w 651240"/>
              <a:gd name="connsiteY59" fmla="*/ 75120 h 590842"/>
              <a:gd name="connsiteX60" fmla="*/ 289560 w 651240"/>
              <a:gd name="connsiteY60" fmla="*/ 72834 h 590842"/>
              <a:gd name="connsiteX61" fmla="*/ 304038 w 651240"/>
              <a:gd name="connsiteY61" fmla="*/ 75120 h 590842"/>
              <a:gd name="connsiteX62" fmla="*/ 320802 w 651240"/>
              <a:gd name="connsiteY62" fmla="*/ 83502 h 590842"/>
              <a:gd name="connsiteX63" fmla="*/ 324612 w 651240"/>
              <a:gd name="connsiteY63" fmla="*/ 90360 h 590842"/>
              <a:gd name="connsiteX64" fmla="*/ 324612 w 651240"/>
              <a:gd name="connsiteY64" fmla="*/ 104076 h 590842"/>
              <a:gd name="connsiteX65" fmla="*/ 254508 w 651240"/>
              <a:gd name="connsiteY65" fmla="*/ 104076 h 590842"/>
              <a:gd name="connsiteX66" fmla="*/ 254508 w 651240"/>
              <a:gd name="connsiteY66" fmla="*/ 89598 h 590842"/>
              <a:gd name="connsiteX67" fmla="*/ 93726 w 651240"/>
              <a:gd name="connsiteY67" fmla="*/ 204660 h 590842"/>
              <a:gd name="connsiteX68" fmla="*/ 120396 w 651240"/>
              <a:gd name="connsiteY68" fmla="*/ 231330 h 590842"/>
              <a:gd name="connsiteX69" fmla="*/ 93726 w 651240"/>
              <a:gd name="connsiteY69" fmla="*/ 258000 h 590842"/>
              <a:gd name="connsiteX70" fmla="*/ 67056 w 651240"/>
              <a:gd name="connsiteY70" fmla="*/ 231330 h 590842"/>
              <a:gd name="connsiteX71" fmla="*/ 67056 w 651240"/>
              <a:gd name="connsiteY71" fmla="*/ 231330 h 590842"/>
              <a:gd name="connsiteX72" fmla="*/ 93726 w 651240"/>
              <a:gd name="connsiteY72" fmla="*/ 204660 h 590842"/>
              <a:gd name="connsiteX73" fmla="*/ 93726 w 651240"/>
              <a:gd name="connsiteY73" fmla="*/ 204660 h 590842"/>
              <a:gd name="connsiteX74" fmla="*/ 40386 w 651240"/>
              <a:gd name="connsiteY74" fmla="*/ 312102 h 590842"/>
              <a:gd name="connsiteX75" fmla="*/ 40386 w 651240"/>
              <a:gd name="connsiteY75" fmla="*/ 291528 h 590842"/>
              <a:gd name="connsiteX76" fmla="*/ 45720 w 651240"/>
              <a:gd name="connsiteY76" fmla="*/ 280860 h 590842"/>
              <a:gd name="connsiteX77" fmla="*/ 71628 w 651240"/>
              <a:gd name="connsiteY77" fmla="*/ 268668 h 590842"/>
              <a:gd name="connsiteX78" fmla="*/ 93726 w 651240"/>
              <a:gd name="connsiteY78" fmla="*/ 265620 h 590842"/>
              <a:gd name="connsiteX79" fmla="*/ 115824 w 651240"/>
              <a:gd name="connsiteY79" fmla="*/ 268668 h 590842"/>
              <a:gd name="connsiteX80" fmla="*/ 141732 w 651240"/>
              <a:gd name="connsiteY80" fmla="*/ 281622 h 590842"/>
              <a:gd name="connsiteX81" fmla="*/ 147066 w 651240"/>
              <a:gd name="connsiteY81" fmla="*/ 292290 h 590842"/>
              <a:gd name="connsiteX82" fmla="*/ 147066 w 651240"/>
              <a:gd name="connsiteY82" fmla="*/ 312864 h 590842"/>
              <a:gd name="connsiteX83" fmla="*/ 40386 w 651240"/>
              <a:gd name="connsiteY83" fmla="*/ 312102 h 590842"/>
              <a:gd name="connsiteX84" fmla="*/ 172212 w 651240"/>
              <a:gd name="connsiteY84" fmla="*/ 560514 h 590842"/>
              <a:gd name="connsiteX85" fmla="*/ 101346 w 651240"/>
              <a:gd name="connsiteY85" fmla="*/ 560514 h 590842"/>
              <a:gd name="connsiteX86" fmla="*/ 101346 w 651240"/>
              <a:gd name="connsiteY86" fmla="*/ 546798 h 590842"/>
              <a:gd name="connsiteX87" fmla="*/ 105156 w 651240"/>
              <a:gd name="connsiteY87" fmla="*/ 539940 h 590842"/>
              <a:gd name="connsiteX88" fmla="*/ 122682 w 651240"/>
              <a:gd name="connsiteY88" fmla="*/ 531558 h 590842"/>
              <a:gd name="connsiteX89" fmla="*/ 137160 w 651240"/>
              <a:gd name="connsiteY89" fmla="*/ 529272 h 590842"/>
              <a:gd name="connsiteX90" fmla="*/ 151638 w 651240"/>
              <a:gd name="connsiteY90" fmla="*/ 531558 h 590842"/>
              <a:gd name="connsiteX91" fmla="*/ 168402 w 651240"/>
              <a:gd name="connsiteY91" fmla="*/ 539940 h 590842"/>
              <a:gd name="connsiteX92" fmla="*/ 172212 w 651240"/>
              <a:gd name="connsiteY92" fmla="*/ 546798 h 590842"/>
              <a:gd name="connsiteX93" fmla="*/ 172212 w 651240"/>
              <a:gd name="connsiteY93" fmla="*/ 560514 h 590842"/>
              <a:gd name="connsiteX94" fmla="*/ 118872 w 651240"/>
              <a:gd name="connsiteY94" fmla="*/ 507174 h 590842"/>
              <a:gd name="connsiteX95" fmla="*/ 136398 w 651240"/>
              <a:gd name="connsiteY95" fmla="*/ 489648 h 590842"/>
              <a:gd name="connsiteX96" fmla="*/ 153924 w 651240"/>
              <a:gd name="connsiteY96" fmla="*/ 507174 h 590842"/>
              <a:gd name="connsiteX97" fmla="*/ 136398 w 651240"/>
              <a:gd name="connsiteY97" fmla="*/ 524700 h 590842"/>
              <a:gd name="connsiteX98" fmla="*/ 118872 w 651240"/>
              <a:gd name="connsiteY98" fmla="*/ 507174 h 590842"/>
              <a:gd name="connsiteX99" fmla="*/ 118872 w 651240"/>
              <a:gd name="connsiteY99" fmla="*/ 507174 h 590842"/>
              <a:gd name="connsiteX100" fmla="*/ 179832 w 651240"/>
              <a:gd name="connsiteY100" fmla="*/ 485838 h 590842"/>
              <a:gd name="connsiteX101" fmla="*/ 142494 w 651240"/>
              <a:gd name="connsiteY101" fmla="*/ 468312 h 590842"/>
              <a:gd name="connsiteX102" fmla="*/ 123444 w 651240"/>
              <a:gd name="connsiteY102" fmla="*/ 354012 h 590842"/>
              <a:gd name="connsiteX103" fmla="*/ 169164 w 651240"/>
              <a:gd name="connsiteY103" fmla="*/ 321246 h 590842"/>
              <a:gd name="connsiteX104" fmla="*/ 240030 w 651240"/>
              <a:gd name="connsiteY104" fmla="*/ 358584 h 590842"/>
              <a:gd name="connsiteX105" fmla="*/ 246126 w 651240"/>
              <a:gd name="connsiteY105" fmla="*/ 452310 h 590842"/>
              <a:gd name="connsiteX106" fmla="*/ 179832 w 651240"/>
              <a:gd name="connsiteY106" fmla="*/ 485838 h 590842"/>
              <a:gd name="connsiteX107" fmla="*/ 254508 w 651240"/>
              <a:gd name="connsiteY107" fmla="*/ 330390 h 590842"/>
              <a:gd name="connsiteX108" fmla="*/ 184404 w 651240"/>
              <a:gd name="connsiteY108" fmla="*/ 293814 h 590842"/>
              <a:gd name="connsiteX109" fmla="*/ 188976 w 651240"/>
              <a:gd name="connsiteY109" fmla="*/ 263334 h 590842"/>
              <a:gd name="connsiteX110" fmla="*/ 171450 w 651240"/>
              <a:gd name="connsiteY110" fmla="*/ 208470 h 590842"/>
              <a:gd name="connsiteX111" fmla="*/ 256794 w 651240"/>
              <a:gd name="connsiteY111" fmla="*/ 125412 h 590842"/>
              <a:gd name="connsiteX112" fmla="*/ 341376 w 651240"/>
              <a:gd name="connsiteY112" fmla="*/ 105600 h 590842"/>
              <a:gd name="connsiteX113" fmla="*/ 346710 w 651240"/>
              <a:gd name="connsiteY113" fmla="*/ 94170 h 590842"/>
              <a:gd name="connsiteX114" fmla="*/ 417576 w 651240"/>
              <a:gd name="connsiteY114" fmla="*/ 101790 h 590842"/>
              <a:gd name="connsiteX115" fmla="*/ 454914 w 651240"/>
              <a:gd name="connsiteY115" fmla="*/ 171894 h 590842"/>
              <a:gd name="connsiteX116" fmla="*/ 392430 w 651240"/>
              <a:gd name="connsiteY116" fmla="*/ 288480 h 590842"/>
              <a:gd name="connsiteX117" fmla="*/ 254508 w 651240"/>
              <a:gd name="connsiteY117" fmla="*/ 330390 h 590842"/>
              <a:gd name="connsiteX118" fmla="*/ 254508 w 651240"/>
              <a:gd name="connsiteY118" fmla="*/ 330390 h 590842"/>
              <a:gd name="connsiteX119" fmla="*/ 384048 w 651240"/>
              <a:gd name="connsiteY119" fmla="*/ 358584 h 590842"/>
              <a:gd name="connsiteX120" fmla="*/ 350520 w 651240"/>
              <a:gd name="connsiteY120" fmla="*/ 391350 h 590842"/>
              <a:gd name="connsiteX121" fmla="*/ 317754 w 651240"/>
              <a:gd name="connsiteY121" fmla="*/ 358584 h 590842"/>
              <a:gd name="connsiteX122" fmla="*/ 350520 w 651240"/>
              <a:gd name="connsiteY122" fmla="*/ 325818 h 590842"/>
              <a:gd name="connsiteX123" fmla="*/ 351282 w 651240"/>
              <a:gd name="connsiteY123" fmla="*/ 325818 h 590842"/>
              <a:gd name="connsiteX124" fmla="*/ 384048 w 651240"/>
              <a:gd name="connsiteY124" fmla="*/ 358584 h 590842"/>
              <a:gd name="connsiteX125" fmla="*/ 384048 w 651240"/>
              <a:gd name="connsiteY125" fmla="*/ 358584 h 590842"/>
              <a:gd name="connsiteX126" fmla="*/ 416814 w 651240"/>
              <a:gd name="connsiteY126" fmla="*/ 458406 h 590842"/>
              <a:gd name="connsiteX127" fmla="*/ 284988 w 651240"/>
              <a:gd name="connsiteY127" fmla="*/ 458406 h 590842"/>
              <a:gd name="connsiteX128" fmla="*/ 284988 w 651240"/>
              <a:gd name="connsiteY128" fmla="*/ 433260 h 590842"/>
              <a:gd name="connsiteX129" fmla="*/ 291846 w 651240"/>
              <a:gd name="connsiteY129" fmla="*/ 420306 h 590842"/>
              <a:gd name="connsiteX130" fmla="*/ 323850 w 651240"/>
              <a:gd name="connsiteY130" fmla="*/ 404304 h 590842"/>
              <a:gd name="connsiteX131" fmla="*/ 351282 w 651240"/>
              <a:gd name="connsiteY131" fmla="*/ 400494 h 590842"/>
              <a:gd name="connsiteX132" fmla="*/ 378714 w 651240"/>
              <a:gd name="connsiteY132" fmla="*/ 404304 h 590842"/>
              <a:gd name="connsiteX133" fmla="*/ 410718 w 651240"/>
              <a:gd name="connsiteY133" fmla="*/ 420306 h 590842"/>
              <a:gd name="connsiteX134" fmla="*/ 417576 w 651240"/>
              <a:gd name="connsiteY134" fmla="*/ 433260 h 590842"/>
              <a:gd name="connsiteX135" fmla="*/ 416814 w 651240"/>
              <a:gd name="connsiteY135" fmla="*/ 458406 h 590842"/>
              <a:gd name="connsiteX136" fmla="*/ 525018 w 651240"/>
              <a:gd name="connsiteY136" fmla="*/ 293814 h 590842"/>
              <a:gd name="connsiteX137" fmla="*/ 527304 w 651240"/>
              <a:gd name="connsiteY137" fmla="*/ 307530 h 590842"/>
              <a:gd name="connsiteX138" fmla="*/ 457200 w 651240"/>
              <a:gd name="connsiteY138" fmla="*/ 344106 h 590842"/>
              <a:gd name="connsiteX139" fmla="*/ 420624 w 651240"/>
              <a:gd name="connsiteY139" fmla="*/ 302958 h 590842"/>
              <a:gd name="connsiteX140" fmla="*/ 483108 w 651240"/>
              <a:gd name="connsiteY140" fmla="*/ 186372 h 590842"/>
              <a:gd name="connsiteX141" fmla="*/ 514350 w 651240"/>
              <a:gd name="connsiteY141" fmla="*/ 191706 h 590842"/>
              <a:gd name="connsiteX142" fmla="*/ 532638 w 651240"/>
              <a:gd name="connsiteY142" fmla="*/ 190182 h 590842"/>
              <a:gd name="connsiteX143" fmla="*/ 552450 w 651240"/>
              <a:gd name="connsiteY143" fmla="*/ 243522 h 590842"/>
              <a:gd name="connsiteX144" fmla="*/ 525018 w 651240"/>
              <a:gd name="connsiteY144" fmla="*/ 293814 h 590842"/>
              <a:gd name="connsiteX145" fmla="*/ 621792 w 651240"/>
              <a:gd name="connsiteY145" fmla="*/ 324294 h 590842"/>
              <a:gd name="connsiteX146" fmla="*/ 550926 w 651240"/>
              <a:gd name="connsiteY146" fmla="*/ 324294 h 590842"/>
              <a:gd name="connsiteX147" fmla="*/ 550926 w 651240"/>
              <a:gd name="connsiteY147" fmla="*/ 310578 h 590842"/>
              <a:gd name="connsiteX148" fmla="*/ 554736 w 651240"/>
              <a:gd name="connsiteY148" fmla="*/ 303720 h 590842"/>
              <a:gd name="connsiteX149" fmla="*/ 572262 w 651240"/>
              <a:gd name="connsiteY149" fmla="*/ 295338 h 590842"/>
              <a:gd name="connsiteX150" fmla="*/ 586740 w 651240"/>
              <a:gd name="connsiteY150" fmla="*/ 293052 h 590842"/>
              <a:gd name="connsiteX151" fmla="*/ 601218 w 651240"/>
              <a:gd name="connsiteY151" fmla="*/ 295338 h 590842"/>
              <a:gd name="connsiteX152" fmla="*/ 617982 w 651240"/>
              <a:gd name="connsiteY152" fmla="*/ 303720 h 590842"/>
              <a:gd name="connsiteX153" fmla="*/ 621792 w 651240"/>
              <a:gd name="connsiteY153" fmla="*/ 310578 h 590842"/>
              <a:gd name="connsiteX154" fmla="*/ 621792 w 651240"/>
              <a:gd name="connsiteY154" fmla="*/ 324294 h 59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651240" h="590842">
                <a:moveTo>
                  <a:pt x="586740" y="231330"/>
                </a:moveTo>
                <a:cubicBezTo>
                  <a:pt x="584454" y="231330"/>
                  <a:pt x="582168" y="231330"/>
                  <a:pt x="579882" y="231330"/>
                </a:cubicBezTo>
                <a:lnTo>
                  <a:pt x="560070" y="177990"/>
                </a:lnTo>
                <a:cubicBezTo>
                  <a:pt x="605790" y="152082"/>
                  <a:pt x="621792" y="94170"/>
                  <a:pt x="596646" y="48450"/>
                </a:cubicBezTo>
                <a:cubicBezTo>
                  <a:pt x="570738" y="2730"/>
                  <a:pt x="512826" y="-13272"/>
                  <a:pt x="467106" y="11874"/>
                </a:cubicBezTo>
                <a:cubicBezTo>
                  <a:pt x="445008" y="24066"/>
                  <a:pt x="428244" y="45402"/>
                  <a:pt x="422148" y="69786"/>
                </a:cubicBezTo>
                <a:lnTo>
                  <a:pt x="351282" y="62166"/>
                </a:lnTo>
                <a:cubicBezTo>
                  <a:pt x="345948" y="28638"/>
                  <a:pt x="314706" y="5016"/>
                  <a:pt x="281178" y="10350"/>
                </a:cubicBezTo>
                <a:cubicBezTo>
                  <a:pt x="250698" y="14922"/>
                  <a:pt x="228600" y="40830"/>
                  <a:pt x="228600" y="71310"/>
                </a:cubicBezTo>
                <a:cubicBezTo>
                  <a:pt x="228600" y="81978"/>
                  <a:pt x="231648" y="92646"/>
                  <a:pt x="236982" y="102552"/>
                </a:cubicBezTo>
                <a:lnTo>
                  <a:pt x="151638" y="186372"/>
                </a:lnTo>
                <a:cubicBezTo>
                  <a:pt x="135636" y="174180"/>
                  <a:pt x="115824" y="167322"/>
                  <a:pt x="95250" y="167322"/>
                </a:cubicBezTo>
                <a:cubicBezTo>
                  <a:pt x="42672" y="167322"/>
                  <a:pt x="0" y="209994"/>
                  <a:pt x="0" y="262572"/>
                </a:cubicBezTo>
                <a:cubicBezTo>
                  <a:pt x="0" y="315150"/>
                  <a:pt x="42672" y="357822"/>
                  <a:pt x="95250" y="357822"/>
                </a:cubicBezTo>
                <a:lnTo>
                  <a:pt x="114300" y="472122"/>
                </a:lnTo>
                <a:cubicBezTo>
                  <a:pt x="83058" y="485838"/>
                  <a:pt x="68580" y="522414"/>
                  <a:pt x="82296" y="553656"/>
                </a:cubicBezTo>
                <a:cubicBezTo>
                  <a:pt x="96012" y="584898"/>
                  <a:pt x="132588" y="599376"/>
                  <a:pt x="163830" y="585660"/>
                </a:cubicBezTo>
                <a:cubicBezTo>
                  <a:pt x="192786" y="573468"/>
                  <a:pt x="207264" y="541464"/>
                  <a:pt x="198882" y="510984"/>
                </a:cubicBezTo>
                <a:lnTo>
                  <a:pt x="265938" y="475932"/>
                </a:lnTo>
                <a:cubicBezTo>
                  <a:pt x="309372" y="523938"/>
                  <a:pt x="384048" y="527748"/>
                  <a:pt x="432816" y="484314"/>
                </a:cubicBezTo>
                <a:cubicBezTo>
                  <a:pt x="457200" y="462216"/>
                  <a:pt x="471678" y="430212"/>
                  <a:pt x="471678" y="397446"/>
                </a:cubicBezTo>
                <a:cubicBezTo>
                  <a:pt x="471678" y="389064"/>
                  <a:pt x="470916" y="379920"/>
                  <a:pt x="468630" y="371538"/>
                </a:cubicBezTo>
                <a:lnTo>
                  <a:pt x="542544" y="333438"/>
                </a:lnTo>
                <a:cubicBezTo>
                  <a:pt x="565404" y="359346"/>
                  <a:pt x="604266" y="361632"/>
                  <a:pt x="630174" y="338772"/>
                </a:cubicBezTo>
                <a:cubicBezTo>
                  <a:pt x="656082" y="315912"/>
                  <a:pt x="658368" y="277050"/>
                  <a:pt x="635508" y="251142"/>
                </a:cubicBezTo>
                <a:cubicBezTo>
                  <a:pt x="621030" y="238950"/>
                  <a:pt x="604266" y="231330"/>
                  <a:pt x="586740" y="231330"/>
                </a:cubicBezTo>
                <a:lnTo>
                  <a:pt x="586740" y="231330"/>
                </a:lnTo>
                <a:close/>
                <a:moveTo>
                  <a:pt x="586740" y="254190"/>
                </a:moveTo>
                <a:cubicBezTo>
                  <a:pt x="596646" y="254190"/>
                  <a:pt x="604266" y="261810"/>
                  <a:pt x="604266" y="271716"/>
                </a:cubicBezTo>
                <a:cubicBezTo>
                  <a:pt x="604266" y="281622"/>
                  <a:pt x="596646" y="289242"/>
                  <a:pt x="586740" y="289242"/>
                </a:cubicBezTo>
                <a:cubicBezTo>
                  <a:pt x="576834" y="289242"/>
                  <a:pt x="569214" y="281622"/>
                  <a:pt x="569214" y="271716"/>
                </a:cubicBezTo>
                <a:cubicBezTo>
                  <a:pt x="569214" y="271716"/>
                  <a:pt x="569214" y="271716"/>
                  <a:pt x="569214" y="271716"/>
                </a:cubicBezTo>
                <a:cubicBezTo>
                  <a:pt x="569214" y="261810"/>
                  <a:pt x="576834" y="254190"/>
                  <a:pt x="586740" y="254190"/>
                </a:cubicBezTo>
                <a:lnTo>
                  <a:pt x="586740" y="254190"/>
                </a:lnTo>
                <a:close/>
                <a:moveTo>
                  <a:pt x="513588" y="37020"/>
                </a:moveTo>
                <a:cubicBezTo>
                  <a:pt x="528066" y="37020"/>
                  <a:pt x="540258" y="49212"/>
                  <a:pt x="540258" y="63690"/>
                </a:cubicBezTo>
                <a:cubicBezTo>
                  <a:pt x="540258" y="78168"/>
                  <a:pt x="528066" y="90360"/>
                  <a:pt x="513588" y="90360"/>
                </a:cubicBezTo>
                <a:cubicBezTo>
                  <a:pt x="499110" y="90360"/>
                  <a:pt x="486918" y="78168"/>
                  <a:pt x="486918" y="63690"/>
                </a:cubicBezTo>
                <a:cubicBezTo>
                  <a:pt x="486918" y="63690"/>
                  <a:pt x="486918" y="63690"/>
                  <a:pt x="486918" y="63690"/>
                </a:cubicBezTo>
                <a:cubicBezTo>
                  <a:pt x="486918" y="49212"/>
                  <a:pt x="498348" y="37020"/>
                  <a:pt x="513588" y="37020"/>
                </a:cubicBezTo>
                <a:close/>
                <a:moveTo>
                  <a:pt x="459486" y="123888"/>
                </a:moveTo>
                <a:cubicBezTo>
                  <a:pt x="459486" y="120078"/>
                  <a:pt x="461772" y="115506"/>
                  <a:pt x="464820" y="113220"/>
                </a:cubicBezTo>
                <a:cubicBezTo>
                  <a:pt x="472440" y="107886"/>
                  <a:pt x="481584" y="103314"/>
                  <a:pt x="490728" y="101028"/>
                </a:cubicBezTo>
                <a:cubicBezTo>
                  <a:pt x="497586" y="98742"/>
                  <a:pt x="505206" y="97980"/>
                  <a:pt x="512826" y="97980"/>
                </a:cubicBezTo>
                <a:cubicBezTo>
                  <a:pt x="520446" y="97980"/>
                  <a:pt x="528066" y="99504"/>
                  <a:pt x="534924" y="101028"/>
                </a:cubicBezTo>
                <a:cubicBezTo>
                  <a:pt x="544068" y="103314"/>
                  <a:pt x="553212" y="107886"/>
                  <a:pt x="560832" y="113982"/>
                </a:cubicBezTo>
                <a:cubicBezTo>
                  <a:pt x="563880" y="116268"/>
                  <a:pt x="566166" y="120840"/>
                  <a:pt x="566166" y="124650"/>
                </a:cubicBezTo>
                <a:lnTo>
                  <a:pt x="566166" y="145224"/>
                </a:lnTo>
                <a:lnTo>
                  <a:pt x="459486" y="145224"/>
                </a:lnTo>
                <a:lnTo>
                  <a:pt x="459486" y="123888"/>
                </a:lnTo>
                <a:close/>
                <a:moveTo>
                  <a:pt x="289560" y="32448"/>
                </a:moveTo>
                <a:cubicBezTo>
                  <a:pt x="299466" y="32448"/>
                  <a:pt x="307086" y="40068"/>
                  <a:pt x="307086" y="49974"/>
                </a:cubicBezTo>
                <a:cubicBezTo>
                  <a:pt x="307086" y="59880"/>
                  <a:pt x="299466" y="67500"/>
                  <a:pt x="289560" y="67500"/>
                </a:cubicBezTo>
                <a:cubicBezTo>
                  <a:pt x="279654" y="67500"/>
                  <a:pt x="272034" y="59880"/>
                  <a:pt x="272034" y="49974"/>
                </a:cubicBezTo>
                <a:cubicBezTo>
                  <a:pt x="272034" y="49974"/>
                  <a:pt x="272034" y="49974"/>
                  <a:pt x="272034" y="49974"/>
                </a:cubicBezTo>
                <a:cubicBezTo>
                  <a:pt x="272034" y="40830"/>
                  <a:pt x="279654" y="32448"/>
                  <a:pt x="289560" y="32448"/>
                </a:cubicBezTo>
                <a:lnTo>
                  <a:pt x="289560" y="32448"/>
                </a:lnTo>
                <a:close/>
                <a:moveTo>
                  <a:pt x="253746" y="89598"/>
                </a:moveTo>
                <a:cubicBezTo>
                  <a:pt x="253746" y="86550"/>
                  <a:pt x="255270" y="84264"/>
                  <a:pt x="257556" y="82740"/>
                </a:cubicBezTo>
                <a:cubicBezTo>
                  <a:pt x="262890" y="78930"/>
                  <a:pt x="268986" y="76644"/>
                  <a:pt x="275082" y="75120"/>
                </a:cubicBezTo>
                <a:cubicBezTo>
                  <a:pt x="279654" y="73596"/>
                  <a:pt x="284988" y="72834"/>
                  <a:pt x="289560" y="72834"/>
                </a:cubicBezTo>
                <a:cubicBezTo>
                  <a:pt x="294132" y="72834"/>
                  <a:pt x="299466" y="73596"/>
                  <a:pt x="304038" y="75120"/>
                </a:cubicBezTo>
                <a:cubicBezTo>
                  <a:pt x="310134" y="76644"/>
                  <a:pt x="315468" y="79692"/>
                  <a:pt x="320802" y="83502"/>
                </a:cubicBezTo>
                <a:cubicBezTo>
                  <a:pt x="323088" y="85026"/>
                  <a:pt x="324612" y="88074"/>
                  <a:pt x="324612" y="90360"/>
                </a:cubicBezTo>
                <a:lnTo>
                  <a:pt x="324612" y="104076"/>
                </a:lnTo>
                <a:lnTo>
                  <a:pt x="254508" y="104076"/>
                </a:lnTo>
                <a:lnTo>
                  <a:pt x="254508" y="89598"/>
                </a:lnTo>
                <a:close/>
                <a:moveTo>
                  <a:pt x="93726" y="204660"/>
                </a:moveTo>
                <a:cubicBezTo>
                  <a:pt x="108204" y="204660"/>
                  <a:pt x="120396" y="216852"/>
                  <a:pt x="120396" y="231330"/>
                </a:cubicBezTo>
                <a:cubicBezTo>
                  <a:pt x="120396" y="245808"/>
                  <a:pt x="108204" y="258000"/>
                  <a:pt x="93726" y="258000"/>
                </a:cubicBezTo>
                <a:cubicBezTo>
                  <a:pt x="79248" y="258000"/>
                  <a:pt x="67056" y="245808"/>
                  <a:pt x="67056" y="231330"/>
                </a:cubicBezTo>
                <a:cubicBezTo>
                  <a:pt x="67056" y="231330"/>
                  <a:pt x="67056" y="231330"/>
                  <a:pt x="67056" y="231330"/>
                </a:cubicBezTo>
                <a:cubicBezTo>
                  <a:pt x="67818" y="216852"/>
                  <a:pt x="79248" y="204660"/>
                  <a:pt x="93726" y="204660"/>
                </a:cubicBezTo>
                <a:lnTo>
                  <a:pt x="93726" y="204660"/>
                </a:lnTo>
                <a:close/>
                <a:moveTo>
                  <a:pt x="40386" y="312102"/>
                </a:moveTo>
                <a:lnTo>
                  <a:pt x="40386" y="291528"/>
                </a:lnTo>
                <a:cubicBezTo>
                  <a:pt x="40386" y="287718"/>
                  <a:pt x="42672" y="283146"/>
                  <a:pt x="45720" y="280860"/>
                </a:cubicBezTo>
                <a:cubicBezTo>
                  <a:pt x="53340" y="275526"/>
                  <a:pt x="62484" y="270954"/>
                  <a:pt x="71628" y="268668"/>
                </a:cubicBezTo>
                <a:cubicBezTo>
                  <a:pt x="78486" y="266382"/>
                  <a:pt x="86106" y="265620"/>
                  <a:pt x="93726" y="265620"/>
                </a:cubicBezTo>
                <a:cubicBezTo>
                  <a:pt x="101346" y="265620"/>
                  <a:pt x="108966" y="267144"/>
                  <a:pt x="115824" y="268668"/>
                </a:cubicBezTo>
                <a:cubicBezTo>
                  <a:pt x="124968" y="270954"/>
                  <a:pt x="134112" y="275526"/>
                  <a:pt x="141732" y="281622"/>
                </a:cubicBezTo>
                <a:cubicBezTo>
                  <a:pt x="144780" y="283908"/>
                  <a:pt x="147066" y="288480"/>
                  <a:pt x="147066" y="292290"/>
                </a:cubicBezTo>
                <a:lnTo>
                  <a:pt x="147066" y="312864"/>
                </a:lnTo>
                <a:lnTo>
                  <a:pt x="40386" y="312102"/>
                </a:lnTo>
                <a:close/>
                <a:moveTo>
                  <a:pt x="172212" y="560514"/>
                </a:moveTo>
                <a:lnTo>
                  <a:pt x="101346" y="560514"/>
                </a:lnTo>
                <a:lnTo>
                  <a:pt x="101346" y="546798"/>
                </a:lnTo>
                <a:cubicBezTo>
                  <a:pt x="101346" y="543750"/>
                  <a:pt x="102870" y="541464"/>
                  <a:pt x="105156" y="539940"/>
                </a:cubicBezTo>
                <a:cubicBezTo>
                  <a:pt x="110490" y="536130"/>
                  <a:pt x="116586" y="533082"/>
                  <a:pt x="122682" y="531558"/>
                </a:cubicBezTo>
                <a:cubicBezTo>
                  <a:pt x="127254" y="530034"/>
                  <a:pt x="132588" y="529272"/>
                  <a:pt x="137160" y="529272"/>
                </a:cubicBezTo>
                <a:cubicBezTo>
                  <a:pt x="141732" y="529272"/>
                  <a:pt x="147066" y="530034"/>
                  <a:pt x="151638" y="531558"/>
                </a:cubicBezTo>
                <a:cubicBezTo>
                  <a:pt x="157734" y="533082"/>
                  <a:pt x="163068" y="536130"/>
                  <a:pt x="168402" y="539940"/>
                </a:cubicBezTo>
                <a:cubicBezTo>
                  <a:pt x="170688" y="541464"/>
                  <a:pt x="172212" y="544512"/>
                  <a:pt x="172212" y="546798"/>
                </a:cubicBezTo>
                <a:lnTo>
                  <a:pt x="172212" y="560514"/>
                </a:lnTo>
                <a:close/>
                <a:moveTo>
                  <a:pt x="118872" y="507174"/>
                </a:moveTo>
                <a:cubicBezTo>
                  <a:pt x="118872" y="497268"/>
                  <a:pt x="126492" y="489648"/>
                  <a:pt x="136398" y="489648"/>
                </a:cubicBezTo>
                <a:cubicBezTo>
                  <a:pt x="146304" y="489648"/>
                  <a:pt x="153924" y="497268"/>
                  <a:pt x="153924" y="507174"/>
                </a:cubicBezTo>
                <a:cubicBezTo>
                  <a:pt x="153924" y="517080"/>
                  <a:pt x="146304" y="524700"/>
                  <a:pt x="136398" y="524700"/>
                </a:cubicBezTo>
                <a:cubicBezTo>
                  <a:pt x="127254" y="525462"/>
                  <a:pt x="119634" y="517080"/>
                  <a:pt x="118872" y="507174"/>
                </a:cubicBezTo>
                <a:lnTo>
                  <a:pt x="118872" y="507174"/>
                </a:lnTo>
                <a:close/>
                <a:moveTo>
                  <a:pt x="179832" y="485838"/>
                </a:moveTo>
                <a:cubicBezTo>
                  <a:pt x="169926" y="475932"/>
                  <a:pt x="156210" y="469836"/>
                  <a:pt x="142494" y="468312"/>
                </a:cubicBezTo>
                <a:lnTo>
                  <a:pt x="123444" y="354012"/>
                </a:lnTo>
                <a:cubicBezTo>
                  <a:pt x="141732" y="347916"/>
                  <a:pt x="157734" y="336486"/>
                  <a:pt x="169164" y="321246"/>
                </a:cubicBezTo>
                <a:lnTo>
                  <a:pt x="240030" y="358584"/>
                </a:lnTo>
                <a:cubicBezTo>
                  <a:pt x="228600" y="389064"/>
                  <a:pt x="230886" y="423354"/>
                  <a:pt x="246126" y="452310"/>
                </a:cubicBezTo>
                <a:lnTo>
                  <a:pt x="179832" y="485838"/>
                </a:lnTo>
                <a:close/>
                <a:moveTo>
                  <a:pt x="254508" y="330390"/>
                </a:moveTo>
                <a:lnTo>
                  <a:pt x="184404" y="293814"/>
                </a:lnTo>
                <a:cubicBezTo>
                  <a:pt x="187452" y="283908"/>
                  <a:pt x="188976" y="274002"/>
                  <a:pt x="188976" y="263334"/>
                </a:cubicBezTo>
                <a:cubicBezTo>
                  <a:pt x="188976" y="243522"/>
                  <a:pt x="182880" y="224472"/>
                  <a:pt x="171450" y="208470"/>
                </a:cubicBezTo>
                <a:lnTo>
                  <a:pt x="256794" y="125412"/>
                </a:lnTo>
                <a:cubicBezTo>
                  <a:pt x="285750" y="142938"/>
                  <a:pt x="323850" y="134556"/>
                  <a:pt x="341376" y="105600"/>
                </a:cubicBezTo>
                <a:cubicBezTo>
                  <a:pt x="343662" y="101790"/>
                  <a:pt x="345186" y="97980"/>
                  <a:pt x="346710" y="94170"/>
                </a:cubicBezTo>
                <a:lnTo>
                  <a:pt x="417576" y="101790"/>
                </a:lnTo>
                <a:cubicBezTo>
                  <a:pt x="419100" y="129222"/>
                  <a:pt x="432816" y="155130"/>
                  <a:pt x="454914" y="171894"/>
                </a:cubicBezTo>
                <a:lnTo>
                  <a:pt x="392430" y="288480"/>
                </a:lnTo>
                <a:cubicBezTo>
                  <a:pt x="342900" y="268668"/>
                  <a:pt x="285750" y="286194"/>
                  <a:pt x="254508" y="330390"/>
                </a:cubicBezTo>
                <a:lnTo>
                  <a:pt x="254508" y="330390"/>
                </a:lnTo>
                <a:close/>
                <a:moveTo>
                  <a:pt x="384048" y="358584"/>
                </a:moveTo>
                <a:cubicBezTo>
                  <a:pt x="384048" y="376872"/>
                  <a:pt x="368808" y="391350"/>
                  <a:pt x="350520" y="391350"/>
                </a:cubicBezTo>
                <a:cubicBezTo>
                  <a:pt x="332232" y="391350"/>
                  <a:pt x="317754" y="376872"/>
                  <a:pt x="317754" y="358584"/>
                </a:cubicBezTo>
                <a:cubicBezTo>
                  <a:pt x="317754" y="340296"/>
                  <a:pt x="332232" y="325818"/>
                  <a:pt x="350520" y="325818"/>
                </a:cubicBezTo>
                <a:cubicBezTo>
                  <a:pt x="350520" y="325818"/>
                  <a:pt x="350520" y="325818"/>
                  <a:pt x="351282" y="325818"/>
                </a:cubicBezTo>
                <a:cubicBezTo>
                  <a:pt x="369570" y="325818"/>
                  <a:pt x="384048" y="340296"/>
                  <a:pt x="384048" y="358584"/>
                </a:cubicBezTo>
                <a:lnTo>
                  <a:pt x="384048" y="358584"/>
                </a:lnTo>
                <a:close/>
                <a:moveTo>
                  <a:pt x="416814" y="458406"/>
                </a:moveTo>
                <a:lnTo>
                  <a:pt x="284988" y="458406"/>
                </a:lnTo>
                <a:lnTo>
                  <a:pt x="284988" y="433260"/>
                </a:lnTo>
                <a:cubicBezTo>
                  <a:pt x="284988" y="427926"/>
                  <a:pt x="287274" y="423354"/>
                  <a:pt x="291846" y="420306"/>
                </a:cubicBezTo>
                <a:cubicBezTo>
                  <a:pt x="301752" y="413448"/>
                  <a:pt x="312420" y="408114"/>
                  <a:pt x="323850" y="404304"/>
                </a:cubicBezTo>
                <a:cubicBezTo>
                  <a:pt x="332994" y="402018"/>
                  <a:pt x="342138" y="400494"/>
                  <a:pt x="351282" y="400494"/>
                </a:cubicBezTo>
                <a:cubicBezTo>
                  <a:pt x="360426" y="400494"/>
                  <a:pt x="369570" y="402018"/>
                  <a:pt x="378714" y="404304"/>
                </a:cubicBezTo>
                <a:cubicBezTo>
                  <a:pt x="390144" y="407352"/>
                  <a:pt x="401574" y="412686"/>
                  <a:pt x="410718" y="420306"/>
                </a:cubicBezTo>
                <a:cubicBezTo>
                  <a:pt x="414528" y="423354"/>
                  <a:pt x="417576" y="428688"/>
                  <a:pt x="417576" y="433260"/>
                </a:cubicBezTo>
                <a:lnTo>
                  <a:pt x="416814" y="458406"/>
                </a:lnTo>
                <a:close/>
                <a:moveTo>
                  <a:pt x="525018" y="293814"/>
                </a:moveTo>
                <a:cubicBezTo>
                  <a:pt x="525018" y="298386"/>
                  <a:pt x="525780" y="302958"/>
                  <a:pt x="527304" y="307530"/>
                </a:cubicBezTo>
                <a:lnTo>
                  <a:pt x="457200" y="344106"/>
                </a:lnTo>
                <a:cubicBezTo>
                  <a:pt x="448818" y="327342"/>
                  <a:pt x="435864" y="313626"/>
                  <a:pt x="420624" y="302958"/>
                </a:cubicBezTo>
                <a:lnTo>
                  <a:pt x="483108" y="186372"/>
                </a:lnTo>
                <a:cubicBezTo>
                  <a:pt x="493014" y="190182"/>
                  <a:pt x="503682" y="191706"/>
                  <a:pt x="514350" y="191706"/>
                </a:cubicBezTo>
                <a:cubicBezTo>
                  <a:pt x="520446" y="191706"/>
                  <a:pt x="526542" y="190944"/>
                  <a:pt x="532638" y="190182"/>
                </a:cubicBezTo>
                <a:lnTo>
                  <a:pt x="552450" y="243522"/>
                </a:lnTo>
                <a:cubicBezTo>
                  <a:pt x="534162" y="254190"/>
                  <a:pt x="524256" y="273240"/>
                  <a:pt x="525018" y="293814"/>
                </a:cubicBezTo>
                <a:close/>
                <a:moveTo>
                  <a:pt x="621792" y="324294"/>
                </a:moveTo>
                <a:lnTo>
                  <a:pt x="550926" y="324294"/>
                </a:lnTo>
                <a:lnTo>
                  <a:pt x="550926" y="310578"/>
                </a:lnTo>
                <a:cubicBezTo>
                  <a:pt x="550926" y="307530"/>
                  <a:pt x="552450" y="305244"/>
                  <a:pt x="554736" y="303720"/>
                </a:cubicBezTo>
                <a:cubicBezTo>
                  <a:pt x="560070" y="299910"/>
                  <a:pt x="566166" y="296862"/>
                  <a:pt x="572262" y="295338"/>
                </a:cubicBezTo>
                <a:cubicBezTo>
                  <a:pt x="576834" y="293814"/>
                  <a:pt x="582168" y="293052"/>
                  <a:pt x="586740" y="293052"/>
                </a:cubicBezTo>
                <a:cubicBezTo>
                  <a:pt x="591312" y="293052"/>
                  <a:pt x="596646" y="293814"/>
                  <a:pt x="601218" y="295338"/>
                </a:cubicBezTo>
                <a:cubicBezTo>
                  <a:pt x="607314" y="296862"/>
                  <a:pt x="612648" y="299910"/>
                  <a:pt x="617982" y="303720"/>
                </a:cubicBezTo>
                <a:cubicBezTo>
                  <a:pt x="620268" y="305244"/>
                  <a:pt x="621792" y="308292"/>
                  <a:pt x="621792" y="310578"/>
                </a:cubicBezTo>
                <a:lnTo>
                  <a:pt x="621792" y="324294"/>
                </a:lnTo>
                <a:close/>
              </a:path>
            </a:pathLst>
          </a:custGeom>
          <a:solidFill>
            <a:schemeClr val="tx2"/>
          </a:solidFill>
          <a:ln w="7541" cap="flat">
            <a:noFill/>
            <a:prstDash val="solid"/>
            <a:miter/>
          </a:ln>
        </p:spPr>
        <p:txBody>
          <a:bodyPr rtlCol="0" anchor="ctr"/>
          <a:lstStyle/>
          <a:p>
            <a:endParaRPr lang="en-US"/>
          </a:p>
        </p:txBody>
      </p:sp>
      <p:sp>
        <p:nvSpPr>
          <p:cNvPr id="7" name="Text Placeholder 6">
            <a:extLst>
              <a:ext uri="{FF2B5EF4-FFF2-40B4-BE49-F238E27FC236}">
                <a16:creationId xmlns:a16="http://schemas.microsoft.com/office/drawing/2014/main" id="{C28904F7-3AB0-4220-BE24-DEF8028DB2BA}"/>
              </a:ext>
            </a:extLst>
          </p:cNvPr>
          <p:cNvSpPr>
            <a:spLocks noGrp="1"/>
          </p:cNvSpPr>
          <p:nvPr>
            <p:ph type="body" sz="quarter" idx="10"/>
          </p:nvPr>
        </p:nvSpPr>
        <p:spPr>
          <a:xfrm>
            <a:off x="8074152" y="1844040"/>
            <a:ext cx="3657600" cy="459288"/>
          </a:xfrm>
        </p:spPr>
        <p:txBody>
          <a:bodyPr/>
          <a:lstStyle/>
          <a:p>
            <a:r>
              <a:rPr lang="en-US"/>
              <a:t>Transparency</a:t>
            </a:r>
          </a:p>
        </p:txBody>
      </p:sp>
      <p:sp>
        <p:nvSpPr>
          <p:cNvPr id="8" name="Content Placeholder 7">
            <a:extLst>
              <a:ext uri="{FF2B5EF4-FFF2-40B4-BE49-F238E27FC236}">
                <a16:creationId xmlns:a16="http://schemas.microsoft.com/office/drawing/2014/main" id="{CB76FE83-A524-4258-8524-84CFD6CE3922}"/>
              </a:ext>
            </a:extLst>
          </p:cNvPr>
          <p:cNvSpPr>
            <a:spLocks noGrp="1"/>
          </p:cNvSpPr>
          <p:nvPr>
            <p:ph sz="quarter" idx="11"/>
          </p:nvPr>
        </p:nvSpPr>
        <p:spPr>
          <a:xfrm>
            <a:off x="8074152" y="2379528"/>
            <a:ext cx="3657600" cy="4021272"/>
          </a:xfrm>
        </p:spPr>
        <p:txBody>
          <a:bodyPr>
            <a:normAutofit fontScale="92500" lnSpcReduction="20000"/>
          </a:bodyPr>
          <a:lstStyle/>
          <a:p>
            <a:r>
              <a:rPr lang="en-US"/>
              <a:t>Transformation occurs as a team</a:t>
            </a:r>
          </a:p>
          <a:p>
            <a:endParaRPr lang="en-US"/>
          </a:p>
          <a:p>
            <a:r>
              <a:rPr lang="en-US"/>
              <a:t>Are metrics meaningful metrics to show progress? </a:t>
            </a:r>
          </a:p>
          <a:p>
            <a:endParaRPr lang="en-US"/>
          </a:p>
          <a:p>
            <a:r>
              <a:rPr lang="en-US"/>
              <a:t>Are you SHARING metrics with the right people, even when they aren’t flattering?</a:t>
            </a:r>
          </a:p>
          <a:p>
            <a:r>
              <a:rPr lang="en-US"/>
              <a:t> </a:t>
            </a:r>
          </a:p>
          <a:p>
            <a:r>
              <a:rPr lang="en-US"/>
              <a:t>Tradeoff Conversations for </a:t>
            </a:r>
            <a:r>
              <a:rPr lang="en-US" err="1"/>
              <a:t>appy</a:t>
            </a:r>
            <a:r>
              <a:rPr lang="en-US"/>
              <a:t> customers.</a:t>
            </a:r>
          </a:p>
        </p:txBody>
      </p:sp>
    </p:spTree>
    <p:extLst>
      <p:ext uri="{BB962C8B-B14F-4D97-AF65-F5344CB8AC3E}">
        <p14:creationId xmlns:p14="http://schemas.microsoft.com/office/powerpoint/2010/main" val="1046006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AB74-B7E8-48EC-8CEE-814692CC9D4D}"/>
              </a:ext>
            </a:extLst>
          </p:cNvPr>
          <p:cNvSpPr>
            <a:spLocks noGrp="1"/>
          </p:cNvSpPr>
          <p:nvPr>
            <p:ph type="title" idx="4294967295"/>
          </p:nvPr>
        </p:nvSpPr>
        <p:spPr>
          <a:xfrm>
            <a:off x="457200" y="-1054965"/>
            <a:ext cx="11247120" cy="912090"/>
          </a:xfrm>
        </p:spPr>
        <p:txBody>
          <a:bodyPr/>
          <a:lstStyle/>
          <a:p>
            <a:r>
              <a:rPr lang="en-US"/>
              <a:t>U.S. Bank logo</a:t>
            </a:r>
          </a:p>
        </p:txBody>
      </p:sp>
    </p:spTree>
    <p:extLst>
      <p:ext uri="{BB962C8B-B14F-4D97-AF65-F5344CB8AC3E}">
        <p14:creationId xmlns:p14="http://schemas.microsoft.com/office/powerpoint/2010/main" val="1890865179"/>
      </p:ext>
    </p:extLst>
  </p:cSld>
  <p:clrMapOvr>
    <a:masterClrMapping/>
  </p:clrMapOvr>
</p:sld>
</file>

<file path=ppt/theme/theme1.xml><?xml version="1.0" encoding="utf-8"?>
<a:theme xmlns:a="http://schemas.openxmlformats.org/drawingml/2006/main" name="Office Theme">
  <a:themeElements>
    <a:clrScheme name="Custom 2">
      <a:dk1>
        <a:srgbClr val="2E2E32"/>
      </a:dk1>
      <a:lt1>
        <a:srgbClr val="FFFFFF"/>
      </a:lt1>
      <a:dk2>
        <a:srgbClr val="001E79"/>
      </a:dk2>
      <a:lt2>
        <a:srgbClr val="EEEEF2"/>
      </a:lt2>
      <a:accent1>
        <a:srgbClr val="235AE4"/>
      </a:accent1>
      <a:accent2>
        <a:srgbClr val="001E79"/>
      </a:accent2>
      <a:accent3>
        <a:srgbClr val="149B3C"/>
      </a:accent3>
      <a:accent4>
        <a:srgbClr val="005A05"/>
      </a:accent4>
      <a:accent5>
        <a:srgbClr val="CCCCD2"/>
      </a:accent5>
      <a:accent6>
        <a:srgbClr val="66666A"/>
      </a:accent6>
      <a:hlink>
        <a:srgbClr val="235AE4"/>
      </a:hlink>
      <a:folHlink>
        <a:srgbClr val="2E2E32"/>
      </a:folHlink>
    </a:clrScheme>
    <a:fontScheme name="U.S. Bank fonts">
      <a:majorFont>
        <a:latin typeface="U.S. Bank Circular Medium"/>
        <a:ea typeface=""/>
        <a:cs typeface=""/>
      </a:majorFont>
      <a:minorFont>
        <a:latin typeface="U.S. Bank Circula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sz="2000" dirty="0" err="1" smtClean="0">
            <a:latin typeface="U.S. Bank Circular" panose="020B0504010101010104" pitchFamily="34" charset="0"/>
            <a:cs typeface="U.S. Bank Circular" panose="020B05040101010101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sz="2000" dirty="0" err="1" smtClean="0">
            <a:latin typeface="U.S. Bank Circular" panose="020B0504010101010104" pitchFamily="34" charset="0"/>
            <a:cs typeface="U.S. Bank Circular" panose="020B05040101010101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6</Slides>
  <Notes>3</Notes>
  <HiddenSlides>0</HiddenSlide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Innovating at Scale: Building and Managing A Developer Platform</vt:lpstr>
      <vt:lpstr>U.S. Bank Intro</vt:lpstr>
      <vt:lpstr>Why did we build our own IDP?</vt:lpstr>
      <vt:lpstr>Why Developers Care about The Modern Platform at U.S. Bank</vt:lpstr>
      <vt:lpstr>Opportunities</vt:lpstr>
      <vt:lpstr>U.S. Bank logo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Hemond-Wilson, Louise</dc:creator>
  <cp:revision>5</cp:revision>
  <dcterms:created xsi:type="dcterms:W3CDTF">2021-12-17T15:36:12Z</dcterms:created>
  <dcterms:modified xsi:type="dcterms:W3CDTF">2024-11-02T15:30:48Z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20df1db-9955-4087-a541-42c2f5a9332e_Enabled">
    <vt:lpwstr>true</vt:lpwstr>
  </property>
  <property fmtid="{D5CDD505-2E9C-101B-9397-08002B2CF9AE}" pid="3" name="MSIP_Label_320df1db-9955-4087-a541-42c2f5a9332e_SetDate">
    <vt:lpwstr>2021-12-17T15:36:12Z</vt:lpwstr>
  </property>
  <property fmtid="{D5CDD505-2E9C-101B-9397-08002B2CF9AE}" pid="4" name="MSIP_Label_320df1db-9955-4087-a541-42c2f5a9332e_Method">
    <vt:lpwstr>Standard</vt:lpwstr>
  </property>
  <property fmtid="{D5CDD505-2E9C-101B-9397-08002B2CF9AE}" pid="5" name="MSIP_Label_320df1db-9955-4087-a541-42c2f5a9332e_Name">
    <vt:lpwstr>Confidential Information</vt:lpwstr>
  </property>
  <property fmtid="{D5CDD505-2E9C-101B-9397-08002B2CF9AE}" pid="6" name="MSIP_Label_320df1db-9955-4087-a541-42c2f5a9332e_SiteId">
    <vt:lpwstr>eef95730-77bf-4663-a55d-1ddff9335b5b</vt:lpwstr>
  </property>
  <property fmtid="{D5CDD505-2E9C-101B-9397-08002B2CF9AE}" pid="7" name="MSIP_Label_320df1db-9955-4087-a541-42c2f5a9332e_ActionId">
    <vt:lpwstr>68db3f3a-ec1e-4fa6-bbf4-6da177955fee</vt:lpwstr>
  </property>
  <property fmtid="{D5CDD505-2E9C-101B-9397-08002B2CF9AE}" pid="8" name="MSIP_Label_320df1db-9955-4087-a541-42c2f5a9332e_ContentBits">
    <vt:lpwstr>0</vt:lpwstr>
  </property>
</Properties>
</file>

<file path=docProps/thumbnail.jpeg>
</file>